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333" r:id="rId2"/>
    <p:sldId id="335" r:id="rId3"/>
    <p:sldId id="337" r:id="rId4"/>
    <p:sldId id="352" r:id="rId5"/>
    <p:sldId id="350" r:id="rId6"/>
    <p:sldId id="351" r:id="rId7"/>
    <p:sldId id="349" r:id="rId8"/>
    <p:sldId id="344" r:id="rId9"/>
    <p:sldId id="347" r:id="rId10"/>
    <p:sldId id="353" r:id="rId11"/>
    <p:sldId id="354" r:id="rId12"/>
    <p:sldId id="355" r:id="rId13"/>
    <p:sldId id="356" r:id="rId14"/>
    <p:sldId id="348" r:id="rId15"/>
    <p:sldId id="345" r:id="rId16"/>
    <p:sldId id="357" r:id="rId17"/>
    <p:sldId id="358" r:id="rId18"/>
    <p:sldId id="362" r:id="rId19"/>
    <p:sldId id="364" r:id="rId20"/>
    <p:sldId id="363" r:id="rId21"/>
    <p:sldId id="343" r:id="rId22"/>
    <p:sldId id="368" r:id="rId23"/>
    <p:sldId id="369" r:id="rId24"/>
    <p:sldId id="370" r:id="rId25"/>
    <p:sldId id="371" r:id="rId26"/>
    <p:sldId id="372" r:id="rId27"/>
    <p:sldId id="376" r:id="rId28"/>
    <p:sldId id="377" r:id="rId29"/>
    <p:sldId id="373" r:id="rId30"/>
    <p:sldId id="378" r:id="rId31"/>
    <p:sldId id="374" r:id="rId32"/>
    <p:sldId id="346" r:id="rId33"/>
    <p:sldId id="380" r:id="rId34"/>
    <p:sldId id="382" r:id="rId35"/>
    <p:sldId id="381" r:id="rId36"/>
    <p:sldId id="394" r:id="rId37"/>
    <p:sldId id="384" r:id="rId38"/>
    <p:sldId id="392" r:id="rId39"/>
    <p:sldId id="393" r:id="rId40"/>
    <p:sldId id="385" r:id="rId41"/>
    <p:sldId id="386" r:id="rId42"/>
    <p:sldId id="383" r:id="rId43"/>
    <p:sldId id="387" r:id="rId44"/>
    <p:sldId id="389" r:id="rId45"/>
    <p:sldId id="395" r:id="rId46"/>
    <p:sldId id="396" r:id="rId47"/>
    <p:sldId id="397" r:id="rId48"/>
    <p:sldId id="398" r:id="rId49"/>
    <p:sldId id="400" r:id="rId50"/>
    <p:sldId id="399" r:id="rId51"/>
    <p:sldId id="390" r:id="rId52"/>
    <p:sldId id="391" r:id="rId53"/>
    <p:sldId id="388" r:id="rId54"/>
    <p:sldId id="401" r:id="rId55"/>
    <p:sldId id="339" r:id="rId56"/>
    <p:sldId id="340" r:id="rId57"/>
    <p:sldId id="342" r:id="rId58"/>
    <p:sldId id="341" r:id="rId59"/>
    <p:sldId id="330" r:id="rId60"/>
  </p:sldIdLst>
  <p:sldSz cx="12192000" cy="6858000"/>
  <p:notesSz cx="6858000" cy="9144000"/>
  <p:embeddedFontLst>
    <p:embeddedFont>
      <p:font typeface="DX하늘구름 Std" panose="02020600000000000000" pitchFamily="18" charset="-127"/>
      <p:regular r:id="rId62"/>
    </p:embeddedFont>
    <p:embeddedFont>
      <p:font typeface="THE외계인설명서" panose="02020503020101020101" pitchFamily="18" charset="-127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배달의민족 주아" panose="02020603020101020101" pitchFamily="18" charset="-127"/>
      <p:regular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99A"/>
    <a:srgbClr val="CEE9FE"/>
    <a:srgbClr val="7ECCFD"/>
    <a:srgbClr val="EAC096"/>
    <a:srgbClr val="63CDD7"/>
    <a:srgbClr val="005F89"/>
    <a:srgbClr val="4385F6"/>
    <a:srgbClr val="A0C1D8"/>
    <a:srgbClr val="5B9BD5"/>
    <a:srgbClr val="009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6652" autoAdjust="0"/>
  </p:normalViewPr>
  <p:slideViewPr>
    <p:cSldViewPr snapToGrid="0">
      <p:cViewPr varScale="1">
        <p:scale>
          <a:sx n="109" d="100"/>
          <a:sy n="109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18D93-446A-4601-B61B-2A7B1D44D021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282C9-A53D-4C69-BCDC-965E11D32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7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75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solidFill>
          <a:srgbClr val="406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89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150D6E-6BE2-481A-8B8E-451EEB23ADF2}"/>
              </a:ext>
            </a:extLst>
          </p:cNvPr>
          <p:cNvSpPr/>
          <p:nvPr userDrawn="1"/>
        </p:nvSpPr>
        <p:spPr>
          <a:xfrm>
            <a:off x="428626" y="400050"/>
            <a:ext cx="11287124" cy="3092450"/>
          </a:xfrm>
          <a:prstGeom prst="rect">
            <a:avLst/>
          </a:prstGeom>
          <a:solidFill>
            <a:srgbClr val="EAC096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707F9B-C5CC-4AF3-9FE2-89D205BAD229}"/>
              </a:ext>
            </a:extLst>
          </p:cNvPr>
          <p:cNvSpPr/>
          <p:nvPr userDrawn="1"/>
        </p:nvSpPr>
        <p:spPr>
          <a:xfrm>
            <a:off x="428624" y="3492500"/>
            <a:ext cx="11287125" cy="3092450"/>
          </a:xfrm>
          <a:prstGeom prst="rect">
            <a:avLst/>
          </a:prstGeom>
          <a:solidFill>
            <a:srgbClr val="EAC096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257733-F1E1-413A-88A6-E326519ADE98}"/>
              </a:ext>
            </a:extLst>
          </p:cNvPr>
          <p:cNvSpPr/>
          <p:nvPr userDrawn="1"/>
        </p:nvSpPr>
        <p:spPr>
          <a:xfrm>
            <a:off x="428624" y="2786779"/>
            <a:ext cx="11287125" cy="1360642"/>
          </a:xfrm>
          <a:prstGeom prst="rect">
            <a:avLst/>
          </a:prstGeom>
          <a:solidFill>
            <a:schemeClr val="bg1">
              <a:alpha val="94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5" name="자유형 33">
            <a:extLst>
              <a:ext uri="{FF2B5EF4-FFF2-40B4-BE49-F238E27FC236}">
                <a16:creationId xmlns:a16="http://schemas.microsoft.com/office/drawing/2014/main" id="{354AB9A5-25EA-47AB-B6D7-CE457B91100F}"/>
              </a:ext>
            </a:extLst>
          </p:cNvPr>
          <p:cNvSpPr/>
          <p:nvPr userDrawn="1"/>
        </p:nvSpPr>
        <p:spPr>
          <a:xfrm rot="21445011">
            <a:off x="2921644" y="1531100"/>
            <a:ext cx="6406333" cy="3327209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14524 w 1713470"/>
              <a:gd name="connsiteY6" fmla="*/ 919999 h 1935892"/>
              <a:gd name="connsiteX7" fmla="*/ 0 w 1713470"/>
              <a:gd name="connsiteY7" fmla="*/ 0 h 1935892"/>
              <a:gd name="connsiteX0" fmla="*/ 0 w 1744949"/>
              <a:gd name="connsiteY0" fmla="*/ 146278 h 2082170"/>
              <a:gd name="connsiteX1" fmla="*/ 1744949 w 1744949"/>
              <a:gd name="connsiteY1" fmla="*/ 0 h 2082170"/>
              <a:gd name="connsiteX2" fmla="*/ 1705233 w 1744949"/>
              <a:gd name="connsiteY2" fmla="*/ 1637327 h 2082170"/>
              <a:gd name="connsiteX3" fmla="*/ 1713470 w 1744949"/>
              <a:gd name="connsiteY3" fmla="*/ 2040981 h 2082170"/>
              <a:gd name="connsiteX4" fmla="*/ 922638 w 1744949"/>
              <a:gd name="connsiteY4" fmla="*/ 2082170 h 2082170"/>
              <a:gd name="connsiteX5" fmla="*/ 32952 w 1744949"/>
              <a:gd name="connsiteY5" fmla="*/ 2073933 h 2082170"/>
              <a:gd name="connsiteX6" fmla="*/ 14524 w 1744949"/>
              <a:gd name="connsiteY6" fmla="*/ 1066277 h 2082170"/>
              <a:gd name="connsiteX7" fmla="*/ 0 w 1744949"/>
              <a:gd name="connsiteY7" fmla="*/ 146278 h 2082170"/>
              <a:gd name="connsiteX0" fmla="*/ 0 w 1727823"/>
              <a:gd name="connsiteY0" fmla="*/ 0 h 1935892"/>
              <a:gd name="connsiteX1" fmla="*/ 1727823 w 1727823"/>
              <a:gd name="connsiteY1" fmla="*/ 8238 h 1935892"/>
              <a:gd name="connsiteX2" fmla="*/ 1705233 w 1727823"/>
              <a:gd name="connsiteY2" fmla="*/ 1491049 h 1935892"/>
              <a:gd name="connsiteX3" fmla="*/ 1713470 w 1727823"/>
              <a:gd name="connsiteY3" fmla="*/ 1894703 h 1935892"/>
              <a:gd name="connsiteX4" fmla="*/ 922638 w 1727823"/>
              <a:gd name="connsiteY4" fmla="*/ 1935892 h 1935892"/>
              <a:gd name="connsiteX5" fmla="*/ 32952 w 1727823"/>
              <a:gd name="connsiteY5" fmla="*/ 1927655 h 1935892"/>
              <a:gd name="connsiteX6" fmla="*/ 14524 w 1727823"/>
              <a:gd name="connsiteY6" fmla="*/ 919999 h 1935892"/>
              <a:gd name="connsiteX7" fmla="*/ 0 w 1727823"/>
              <a:gd name="connsiteY7" fmla="*/ 0 h 1935892"/>
              <a:gd name="connsiteX0" fmla="*/ 0 w 1727823"/>
              <a:gd name="connsiteY0" fmla="*/ 0 h 2009471"/>
              <a:gd name="connsiteX1" fmla="*/ 1727823 w 1727823"/>
              <a:gd name="connsiteY1" fmla="*/ 8238 h 2009471"/>
              <a:gd name="connsiteX2" fmla="*/ 1705233 w 1727823"/>
              <a:gd name="connsiteY2" fmla="*/ 1491049 h 2009471"/>
              <a:gd name="connsiteX3" fmla="*/ 1713470 w 1727823"/>
              <a:gd name="connsiteY3" fmla="*/ 1894703 h 2009471"/>
              <a:gd name="connsiteX4" fmla="*/ 895236 w 1727823"/>
              <a:gd name="connsiteY4" fmla="*/ 2009471 h 2009471"/>
              <a:gd name="connsiteX5" fmla="*/ 32952 w 1727823"/>
              <a:gd name="connsiteY5" fmla="*/ 1927655 h 2009471"/>
              <a:gd name="connsiteX6" fmla="*/ 14524 w 1727823"/>
              <a:gd name="connsiteY6" fmla="*/ 919999 h 2009471"/>
              <a:gd name="connsiteX7" fmla="*/ 0 w 1727823"/>
              <a:gd name="connsiteY7" fmla="*/ 0 h 2009471"/>
              <a:gd name="connsiteX0" fmla="*/ 0 w 1727823"/>
              <a:gd name="connsiteY0" fmla="*/ 0 h 1927655"/>
              <a:gd name="connsiteX1" fmla="*/ 1727823 w 1727823"/>
              <a:gd name="connsiteY1" fmla="*/ 8238 h 1927655"/>
              <a:gd name="connsiteX2" fmla="*/ 1705233 w 1727823"/>
              <a:gd name="connsiteY2" fmla="*/ 1491049 h 1927655"/>
              <a:gd name="connsiteX3" fmla="*/ 1713470 w 1727823"/>
              <a:gd name="connsiteY3" fmla="*/ 1894703 h 1927655"/>
              <a:gd name="connsiteX4" fmla="*/ 878110 w 1727823"/>
              <a:gd name="connsiteY4" fmla="*/ 1913819 h 1927655"/>
              <a:gd name="connsiteX5" fmla="*/ 32952 w 1727823"/>
              <a:gd name="connsiteY5" fmla="*/ 1927655 h 1927655"/>
              <a:gd name="connsiteX6" fmla="*/ 14524 w 1727823"/>
              <a:gd name="connsiteY6" fmla="*/ 919999 h 1927655"/>
              <a:gd name="connsiteX7" fmla="*/ 0 w 1727823"/>
              <a:gd name="connsiteY7" fmla="*/ 0 h 192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7823" h="1927655">
                <a:moveTo>
                  <a:pt x="0" y="0"/>
                </a:moveTo>
                <a:lnTo>
                  <a:pt x="1727823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878110" y="1913819"/>
                </a:lnTo>
                <a:lnTo>
                  <a:pt x="32952" y="1927655"/>
                </a:lnTo>
                <a:lnTo>
                  <a:pt x="14524" y="919999"/>
                </a:lnTo>
                <a:lnTo>
                  <a:pt x="0" y="0"/>
                </a:lnTo>
                <a:close/>
              </a:path>
            </a:pathLst>
          </a:custGeom>
          <a:solidFill>
            <a:srgbClr val="7ECCFD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자유형 34">
            <a:extLst>
              <a:ext uri="{FF2B5EF4-FFF2-40B4-BE49-F238E27FC236}">
                <a16:creationId xmlns:a16="http://schemas.microsoft.com/office/drawing/2014/main" id="{A54BAEC8-9B3D-476F-9E2C-BE0FEB836B4F}"/>
              </a:ext>
            </a:extLst>
          </p:cNvPr>
          <p:cNvSpPr/>
          <p:nvPr userDrawn="1"/>
        </p:nvSpPr>
        <p:spPr>
          <a:xfrm rot="18745011">
            <a:off x="2631650" y="1582784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41">
            <a:extLst>
              <a:ext uri="{FF2B5EF4-FFF2-40B4-BE49-F238E27FC236}">
                <a16:creationId xmlns:a16="http://schemas.microsoft.com/office/drawing/2014/main" id="{40C482DA-AA1A-45E6-BFA2-12A0CB03F0C3}"/>
              </a:ext>
            </a:extLst>
          </p:cNvPr>
          <p:cNvSpPr/>
          <p:nvPr userDrawn="1"/>
        </p:nvSpPr>
        <p:spPr>
          <a:xfrm rot="18745011">
            <a:off x="8949150" y="4417284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42">
            <a:extLst>
              <a:ext uri="{FF2B5EF4-FFF2-40B4-BE49-F238E27FC236}">
                <a16:creationId xmlns:a16="http://schemas.microsoft.com/office/drawing/2014/main" id="{FB3AB398-9418-49D4-B63C-6DB4767ABC8D}"/>
              </a:ext>
            </a:extLst>
          </p:cNvPr>
          <p:cNvSpPr/>
          <p:nvPr userDrawn="1"/>
        </p:nvSpPr>
        <p:spPr>
          <a:xfrm rot="2545011">
            <a:off x="2909053" y="4679614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43">
            <a:extLst>
              <a:ext uri="{FF2B5EF4-FFF2-40B4-BE49-F238E27FC236}">
                <a16:creationId xmlns:a16="http://schemas.microsoft.com/office/drawing/2014/main" id="{8D4C04F7-5463-4C59-8E8E-99873311E4EC}"/>
              </a:ext>
            </a:extLst>
          </p:cNvPr>
          <p:cNvSpPr/>
          <p:nvPr userDrawn="1"/>
        </p:nvSpPr>
        <p:spPr>
          <a:xfrm rot="2545011">
            <a:off x="8766496" y="1279077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55">
            <a:extLst>
              <a:ext uri="{FF2B5EF4-FFF2-40B4-BE49-F238E27FC236}">
                <a16:creationId xmlns:a16="http://schemas.microsoft.com/office/drawing/2014/main" id="{00E2E5C6-65BD-4EA9-9910-61FCBA5C1D5B}"/>
              </a:ext>
            </a:extLst>
          </p:cNvPr>
          <p:cNvSpPr/>
          <p:nvPr userDrawn="1"/>
        </p:nvSpPr>
        <p:spPr>
          <a:xfrm rot="5400000" flipH="1">
            <a:off x="-2989254" y="3440126"/>
            <a:ext cx="6407126" cy="428624"/>
          </a:xfrm>
          <a:custGeom>
            <a:avLst/>
            <a:gdLst>
              <a:gd name="connsiteX0" fmla="*/ 6407126 w 6407126"/>
              <a:gd name="connsiteY0" fmla="*/ 0 h 428624"/>
              <a:gd name="connsiteX1" fmla="*/ 279512 w 6407126"/>
              <a:gd name="connsiteY1" fmla="*/ 0 h 428624"/>
              <a:gd name="connsiteX2" fmla="*/ 0 w 6407126"/>
              <a:gd name="connsiteY2" fmla="*/ 91963 h 428624"/>
              <a:gd name="connsiteX3" fmla="*/ 0 w 6407126"/>
              <a:gd name="connsiteY3" fmla="*/ 428624 h 428624"/>
              <a:gd name="connsiteX4" fmla="*/ 5104358 w 6407126"/>
              <a:gd name="connsiteY4" fmla="*/ 428624 h 42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26" h="428624">
                <a:moveTo>
                  <a:pt x="6407126" y="0"/>
                </a:moveTo>
                <a:lnTo>
                  <a:pt x="279512" y="0"/>
                </a:lnTo>
                <a:lnTo>
                  <a:pt x="0" y="91963"/>
                </a:lnTo>
                <a:lnTo>
                  <a:pt x="0" y="428624"/>
                </a:lnTo>
                <a:lnTo>
                  <a:pt x="5104358" y="428624"/>
                </a:lnTo>
                <a:close/>
              </a:path>
            </a:pathLst>
          </a:custGeom>
          <a:solidFill>
            <a:srgbClr val="E0A16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9E4887E-3773-4934-9E1C-E84F9A39EF2B}"/>
              </a:ext>
            </a:extLst>
          </p:cNvPr>
          <p:cNvSpPr/>
          <p:nvPr userDrawn="1"/>
        </p:nvSpPr>
        <p:spPr>
          <a:xfrm rot="5400000" flipH="1">
            <a:off x="-1111812" y="3884076"/>
            <a:ext cx="2652244" cy="428624"/>
          </a:xfrm>
          <a:prstGeom prst="parallelogram">
            <a:avLst>
              <a:gd name="adj" fmla="val 290396"/>
            </a:avLst>
          </a:prstGeom>
          <a:solidFill>
            <a:schemeClr val="bg1">
              <a:alpha val="59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3B2DE51-7F55-42CC-93D0-B0AD046510FA}"/>
              </a:ext>
            </a:extLst>
          </p:cNvPr>
          <p:cNvSpPr/>
          <p:nvPr userDrawn="1"/>
        </p:nvSpPr>
        <p:spPr>
          <a:xfrm>
            <a:off x="257175" y="6584951"/>
            <a:ext cx="11458574" cy="273050"/>
          </a:xfrm>
          <a:prstGeom prst="parallelogram">
            <a:avLst>
              <a:gd name="adj" fmla="val 67168"/>
            </a:avLst>
          </a:prstGeom>
          <a:solidFill>
            <a:srgbClr val="DC944C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55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406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1EED0B-AEE1-4D32-9A51-00199A133E5C}"/>
              </a:ext>
            </a:extLst>
          </p:cNvPr>
          <p:cNvSpPr/>
          <p:nvPr userDrawn="1"/>
        </p:nvSpPr>
        <p:spPr>
          <a:xfrm>
            <a:off x="452437" y="361950"/>
            <a:ext cx="11287125" cy="6134100"/>
          </a:xfrm>
          <a:prstGeom prst="rect">
            <a:avLst/>
          </a:prstGeom>
          <a:pattFill prst="lgGrid">
            <a:fgClr>
              <a:schemeClr val="accent1">
                <a:lumMod val="75000"/>
              </a:schemeClr>
            </a:fgClr>
            <a:bgClr>
              <a:srgbClr val="40699A"/>
            </a:bgClr>
          </a:patt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id="{64E6C85F-3E62-469B-B739-FBDB9D92DDCF}"/>
              </a:ext>
            </a:extLst>
          </p:cNvPr>
          <p:cNvSpPr/>
          <p:nvPr userDrawn="1"/>
        </p:nvSpPr>
        <p:spPr>
          <a:xfrm flipH="1">
            <a:off x="9438967" y="4242619"/>
            <a:ext cx="2753033" cy="2615381"/>
          </a:xfrm>
          <a:prstGeom prst="rtTriangle">
            <a:avLst/>
          </a:prstGeom>
          <a:solidFill>
            <a:srgbClr val="CEE9F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각 삼각형 43">
            <a:extLst>
              <a:ext uri="{FF2B5EF4-FFF2-40B4-BE49-F238E27FC236}">
                <a16:creationId xmlns:a16="http://schemas.microsoft.com/office/drawing/2014/main" id="{0A349336-FA47-4722-B170-564BEA1A75BC}"/>
              </a:ext>
            </a:extLst>
          </p:cNvPr>
          <p:cNvSpPr/>
          <p:nvPr userDrawn="1"/>
        </p:nvSpPr>
        <p:spPr>
          <a:xfrm flipV="1">
            <a:off x="0" y="-1"/>
            <a:ext cx="3598606" cy="3126659"/>
          </a:xfrm>
          <a:prstGeom prst="rtTriangle">
            <a:avLst/>
          </a:prstGeom>
          <a:solidFill>
            <a:srgbClr val="CEE9F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12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lgGrid">
          <a:fgClr>
            <a:schemeClr val="accent1">
              <a:lumMod val="75000"/>
            </a:schemeClr>
          </a:fgClr>
          <a:bgClr>
            <a:srgbClr val="40699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09BB09-FCAF-4F5E-9846-522DAB153A2C}"/>
              </a:ext>
            </a:extLst>
          </p:cNvPr>
          <p:cNvSpPr/>
          <p:nvPr userDrawn="1"/>
        </p:nvSpPr>
        <p:spPr>
          <a:xfrm>
            <a:off x="0" y="6204155"/>
            <a:ext cx="12192000" cy="653845"/>
          </a:xfrm>
          <a:prstGeom prst="rect">
            <a:avLst/>
          </a:prstGeom>
          <a:solidFill>
            <a:srgbClr val="CE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411587-994A-48CC-B017-184DDA0E9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956" y1="65996" x2="45803" y2="65996"/>
                        <a14:foregroundMark x1="45803" y1="65996" x2="53650" y2="66362"/>
                        <a14:foregroundMark x1="59124" y1="37660" x2="64781" y2="59781"/>
                        <a14:foregroundMark x1="58942" y1="28519" x2="58759" y2="35832"/>
                        <a14:foregroundMark x1="52372" y1="31079" x2="58394" y2="30530"/>
                        <a14:foregroundMark x1="25912" y1="65996" x2="35949" y2="65814"/>
                        <a14:foregroundMark x1="35949" y1="65814" x2="43796" y2="65814"/>
                        <a14:foregroundMark x1="30109" y1="72395" x2="59489" y2="70384"/>
                        <a14:foregroundMark x1="59489" y1="70384" x2="65693" y2="66910"/>
                        <a14:foregroundMark x1="65693" y1="66910" x2="67336" y2="5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87" t="21397" r="20960" b="20502"/>
          <a:stretch/>
        </p:blipFill>
        <p:spPr>
          <a:xfrm>
            <a:off x="9851896" y="4636085"/>
            <a:ext cx="2556388" cy="23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0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C01BDBC5-B67A-4879-9001-4C2AA48FC90E}"/>
              </a:ext>
            </a:extLst>
          </p:cNvPr>
          <p:cNvSpPr/>
          <p:nvPr userDrawn="1"/>
        </p:nvSpPr>
        <p:spPr>
          <a:xfrm rot="20782317">
            <a:off x="491016" y="341188"/>
            <a:ext cx="1475831" cy="1465707"/>
          </a:xfrm>
          <a:prstGeom prst="ellipse">
            <a:avLst/>
          </a:prstGeom>
          <a:solidFill>
            <a:srgbClr val="406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C944F0-0C1A-40A2-AF47-99331F7301D4}"/>
              </a:ext>
            </a:extLst>
          </p:cNvPr>
          <p:cNvSpPr/>
          <p:nvPr userDrawn="1"/>
        </p:nvSpPr>
        <p:spPr>
          <a:xfrm>
            <a:off x="-16618" y="2167970"/>
            <a:ext cx="6112617" cy="89967"/>
          </a:xfrm>
          <a:prstGeom prst="rect">
            <a:avLst/>
          </a:prstGeom>
          <a:solidFill>
            <a:srgbClr val="406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5A489E-0E32-405E-92E8-84A50F9F5F51}"/>
              </a:ext>
            </a:extLst>
          </p:cNvPr>
          <p:cNvSpPr/>
          <p:nvPr userDrawn="1"/>
        </p:nvSpPr>
        <p:spPr>
          <a:xfrm>
            <a:off x="6096000" y="2167971"/>
            <a:ext cx="6096000" cy="8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94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946B8C9-BA0C-431D-8473-2F90FB4EE94E}"/>
              </a:ext>
            </a:extLst>
          </p:cNvPr>
          <p:cNvSpPr/>
          <p:nvPr userDrawn="1"/>
        </p:nvSpPr>
        <p:spPr>
          <a:xfrm>
            <a:off x="0" y="0"/>
            <a:ext cx="12192000" cy="1083206"/>
          </a:xfrm>
          <a:prstGeom prst="rect">
            <a:avLst/>
          </a:prstGeom>
          <a:pattFill prst="lgGrid">
            <a:fgClr>
              <a:schemeClr val="accent5">
                <a:lumMod val="40000"/>
                <a:lumOff val="60000"/>
              </a:schemeClr>
            </a:fgClr>
            <a:bgClr>
              <a:srgbClr val="CEE9FE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517789C-0FBD-41E7-A98D-3DFD9C263204}"/>
              </a:ext>
            </a:extLst>
          </p:cNvPr>
          <p:cNvGrpSpPr/>
          <p:nvPr userDrawn="1"/>
        </p:nvGrpSpPr>
        <p:grpSpPr>
          <a:xfrm>
            <a:off x="-16617" y="1083208"/>
            <a:ext cx="12208618" cy="89969"/>
            <a:chOff x="-16617" y="1083208"/>
            <a:chExt cx="12208618" cy="8996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9BC3A8-F2FE-4E2D-891D-5179FED972B4}"/>
                </a:ext>
              </a:extLst>
            </p:cNvPr>
            <p:cNvSpPr/>
            <p:nvPr/>
          </p:nvSpPr>
          <p:spPr>
            <a:xfrm>
              <a:off x="-16617" y="1083208"/>
              <a:ext cx="6112617" cy="89967"/>
            </a:xfrm>
            <a:prstGeom prst="rect">
              <a:avLst/>
            </a:prstGeom>
            <a:solidFill>
              <a:srgbClr val="4069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49B84-CDC2-4375-8DBE-C349D5009678}"/>
                </a:ext>
              </a:extLst>
            </p:cNvPr>
            <p:cNvSpPr/>
            <p:nvPr/>
          </p:nvSpPr>
          <p:spPr>
            <a:xfrm>
              <a:off x="6096001" y="1083209"/>
              <a:ext cx="6096000" cy="899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97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rgbClr val="406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946B8C9-BA0C-431D-8473-2F90FB4EE94E}"/>
              </a:ext>
            </a:extLst>
          </p:cNvPr>
          <p:cNvSpPr/>
          <p:nvPr userDrawn="1"/>
        </p:nvSpPr>
        <p:spPr>
          <a:xfrm>
            <a:off x="0" y="0"/>
            <a:ext cx="12192000" cy="1083206"/>
          </a:xfrm>
          <a:prstGeom prst="rect">
            <a:avLst/>
          </a:prstGeom>
          <a:pattFill prst="lgGrid">
            <a:fgClr>
              <a:schemeClr val="accent1">
                <a:lumMod val="75000"/>
              </a:schemeClr>
            </a:fgClr>
            <a:bgClr>
              <a:srgbClr val="40699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BC3A8-F2FE-4E2D-891D-5179FED972B4}"/>
              </a:ext>
            </a:extLst>
          </p:cNvPr>
          <p:cNvSpPr/>
          <p:nvPr/>
        </p:nvSpPr>
        <p:spPr>
          <a:xfrm>
            <a:off x="-16617" y="1083208"/>
            <a:ext cx="6112617" cy="89967"/>
          </a:xfrm>
          <a:prstGeom prst="rect">
            <a:avLst/>
          </a:prstGeom>
          <a:solidFill>
            <a:srgbClr val="CE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F49B84-CDC2-4375-8DBE-C349D5009678}"/>
              </a:ext>
            </a:extLst>
          </p:cNvPr>
          <p:cNvSpPr/>
          <p:nvPr/>
        </p:nvSpPr>
        <p:spPr>
          <a:xfrm>
            <a:off x="6096001" y="1083209"/>
            <a:ext cx="6096000" cy="8996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5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490B71-E603-49C6-910C-B2DBBFDE62C4}"/>
              </a:ext>
            </a:extLst>
          </p:cNvPr>
          <p:cNvSpPr/>
          <p:nvPr userDrawn="1"/>
        </p:nvSpPr>
        <p:spPr>
          <a:xfrm>
            <a:off x="428625" y="400050"/>
            <a:ext cx="11287125" cy="613410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BB1EB7-8AD3-4EB7-885F-6DE382B1DCD2}"/>
              </a:ext>
            </a:extLst>
          </p:cNvPr>
          <p:cNvGrpSpPr/>
          <p:nvPr userDrawn="1"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8061EC09-F03E-43A1-930F-BE8451D42DE4}"/>
                </a:ext>
              </a:extLst>
            </p:cNvPr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6">
              <a:extLst>
                <a:ext uri="{FF2B5EF4-FFF2-40B4-BE49-F238E27FC236}">
                  <a16:creationId xmlns:a16="http://schemas.microsoft.com/office/drawing/2014/main" id="{E93DE329-AA9A-4A11-93DC-6B56D591A377}"/>
                </a:ext>
              </a:extLst>
            </p:cNvPr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2196DED3-3697-4953-B22E-522087842AA0}"/>
                </a:ext>
              </a:extLst>
            </p:cNvPr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9F00BD-D72A-4EDF-A267-1A71ED2957AE}"/>
              </a:ext>
            </a:extLst>
          </p:cNvPr>
          <p:cNvGrpSpPr/>
          <p:nvPr userDrawn="1"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2" name="모서리가 둥근 직사각형 12">
              <a:extLst>
                <a:ext uri="{FF2B5EF4-FFF2-40B4-BE49-F238E27FC236}">
                  <a16:creationId xmlns:a16="http://schemas.microsoft.com/office/drawing/2014/main" id="{C9D0296E-C69F-440D-A535-AED45F8DA70A}"/>
                </a:ext>
              </a:extLst>
            </p:cNvPr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3">
              <a:extLst>
                <a:ext uri="{FF2B5EF4-FFF2-40B4-BE49-F238E27FC236}">
                  <a16:creationId xmlns:a16="http://schemas.microsoft.com/office/drawing/2014/main" id="{80716700-F17A-440E-A64E-24AA3103CE12}"/>
                </a:ext>
              </a:extLst>
            </p:cNvPr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4">
              <a:extLst>
                <a:ext uri="{FF2B5EF4-FFF2-40B4-BE49-F238E27FC236}">
                  <a16:creationId xmlns:a16="http://schemas.microsoft.com/office/drawing/2014/main" id="{8308874B-3B90-45C9-91F9-D35C231E27CE}"/>
                </a:ext>
              </a:extLst>
            </p:cNvPr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09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406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55BE64-F07C-4E22-AB14-D1DE3150D8F5}"/>
              </a:ext>
            </a:extLst>
          </p:cNvPr>
          <p:cNvSpPr/>
          <p:nvPr userDrawn="1"/>
        </p:nvSpPr>
        <p:spPr>
          <a:xfrm>
            <a:off x="428625" y="400050"/>
            <a:ext cx="11287125" cy="6134100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BF821B-8852-4E1A-92BF-860969D9676F}"/>
              </a:ext>
            </a:extLst>
          </p:cNvPr>
          <p:cNvGrpSpPr/>
          <p:nvPr userDrawn="1"/>
        </p:nvGrpSpPr>
        <p:grpSpPr>
          <a:xfrm>
            <a:off x="85725" y="785813"/>
            <a:ext cx="847725" cy="533400"/>
            <a:chOff x="47625" y="1071563"/>
            <a:chExt cx="1219200" cy="533400"/>
          </a:xfrm>
        </p:grpSpPr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E0898C31-E616-4DCB-8EDD-0C5A84AB0A5E}"/>
                </a:ext>
              </a:extLst>
            </p:cNvPr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6">
              <a:extLst>
                <a:ext uri="{FF2B5EF4-FFF2-40B4-BE49-F238E27FC236}">
                  <a16:creationId xmlns:a16="http://schemas.microsoft.com/office/drawing/2014/main" id="{9EDB0964-06CB-4787-96BF-1A16F84DDF74}"/>
                </a:ext>
              </a:extLst>
            </p:cNvPr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96EE5A57-A172-4C4D-B617-F959070B23DF}"/>
                </a:ext>
              </a:extLst>
            </p:cNvPr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B5C98F-4577-4450-B51D-3BFA374C98CE}"/>
              </a:ext>
            </a:extLst>
          </p:cNvPr>
          <p:cNvGrpSpPr/>
          <p:nvPr userDrawn="1"/>
        </p:nvGrpSpPr>
        <p:grpSpPr>
          <a:xfrm>
            <a:off x="11153973" y="5734572"/>
            <a:ext cx="850603" cy="533400"/>
            <a:chOff x="-70813" y="1071563"/>
            <a:chExt cx="1223338" cy="533400"/>
          </a:xfrm>
        </p:grpSpPr>
        <p:sp>
          <p:nvSpPr>
            <p:cNvPr id="12" name="모서리가 둥근 직사각형 12">
              <a:extLst>
                <a:ext uri="{FF2B5EF4-FFF2-40B4-BE49-F238E27FC236}">
                  <a16:creationId xmlns:a16="http://schemas.microsoft.com/office/drawing/2014/main" id="{44327568-55B5-4FDC-84C9-122A57C74AD3}"/>
                </a:ext>
              </a:extLst>
            </p:cNvPr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3">
              <a:extLst>
                <a:ext uri="{FF2B5EF4-FFF2-40B4-BE49-F238E27FC236}">
                  <a16:creationId xmlns:a16="http://schemas.microsoft.com/office/drawing/2014/main" id="{41D2DB66-A207-4FC9-B55E-FDC0B86A93B5}"/>
                </a:ext>
              </a:extLst>
            </p:cNvPr>
            <p:cNvSpPr/>
            <p:nvPr/>
          </p:nvSpPr>
          <p:spPr>
            <a:xfrm>
              <a:off x="-70813" y="1490663"/>
              <a:ext cx="990602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4">
              <a:extLst>
                <a:ext uri="{FF2B5EF4-FFF2-40B4-BE49-F238E27FC236}">
                  <a16:creationId xmlns:a16="http://schemas.microsoft.com/office/drawing/2014/main" id="{A7E59571-7F57-4195-8C1B-229664C83260}"/>
                </a:ext>
              </a:extLst>
            </p:cNvPr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8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E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97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F6C979-EE3A-4F82-84AC-EAEFDCFE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E15AC1-7843-43AF-A834-83E655EFD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AF38F-420A-4430-8E57-6C78A2A2B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8C51F-0891-4ED6-99E4-59593E28D2D9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6E1639-E761-4291-9928-611F79B9E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8F389-BB4A-4B60-BAC1-DC7134C79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C75B0-DE07-4D38-B612-4285BF7FEF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73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7" r:id="rId6"/>
    <p:sldLayoutId id="2147483665" r:id="rId7"/>
    <p:sldLayoutId id="2147483666" r:id="rId8"/>
    <p:sldLayoutId id="2147483661" r:id="rId9"/>
    <p:sldLayoutId id="2147483652" r:id="rId10"/>
    <p:sldLayoutId id="21474836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BB298A-AB88-4161-9B70-F3CD61D69BB9}"/>
              </a:ext>
            </a:extLst>
          </p:cNvPr>
          <p:cNvGrpSpPr/>
          <p:nvPr/>
        </p:nvGrpSpPr>
        <p:grpSpPr>
          <a:xfrm>
            <a:off x="4634217" y="5463332"/>
            <a:ext cx="3635932" cy="892552"/>
            <a:chOff x="4634217" y="5463332"/>
            <a:chExt cx="3635932" cy="8925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42AD70-AB15-4A22-A5FB-561C6A94A093}"/>
                </a:ext>
              </a:extLst>
            </p:cNvPr>
            <p:cNvSpPr txBox="1"/>
            <p:nvPr/>
          </p:nvSpPr>
          <p:spPr>
            <a:xfrm>
              <a:off x="4789987" y="5463332"/>
              <a:ext cx="3332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팀명</a:t>
              </a:r>
              <a:r>
                <a:rPr lang="ko-KR" altLang="en-US" sz="2800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en-US" altLang="ko-KR" sz="2800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:</a:t>
              </a:r>
              <a:r>
                <a:rPr lang="en-US" altLang="ko-KR" sz="2800" dirty="0">
                  <a:solidFill>
                    <a:srgbClr val="FFC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  <a:r>
                <a:rPr lang="ko-KR" altLang="en-US" sz="2800" dirty="0">
                  <a:solidFill>
                    <a:srgbClr val="FFC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민족</a:t>
              </a:r>
              <a:r>
                <a:rPr lang="en-US" altLang="ko-KR" sz="2800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(MZ)</a:t>
              </a:r>
              <a:r>
                <a:rPr lang="ko-KR" altLang="en-US" sz="2800" dirty="0">
                  <a:solidFill>
                    <a:srgbClr val="FFC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대이동</a:t>
              </a:r>
              <a:r>
                <a:rPr lang="ko-KR" altLang="en-US" sz="2800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77E2C3-3221-43AA-B6D8-3061952CEEFF}"/>
                </a:ext>
              </a:extLst>
            </p:cNvPr>
            <p:cNvSpPr txBox="1"/>
            <p:nvPr/>
          </p:nvSpPr>
          <p:spPr>
            <a:xfrm>
              <a:off x="4634217" y="5986552"/>
              <a:ext cx="3635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C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전</a:t>
              </a:r>
              <a:r>
                <a:rPr lang="ko-KR" altLang="en-US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문기</a:t>
              </a:r>
              <a:r>
                <a:rPr lang="en-US" altLang="ko-KR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, </a:t>
              </a:r>
              <a:r>
                <a:rPr lang="ko-KR" altLang="en-US" dirty="0">
                  <a:solidFill>
                    <a:srgbClr val="FFC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전</a:t>
              </a:r>
              <a:r>
                <a:rPr lang="ko-KR" altLang="en-US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현우</a:t>
              </a:r>
              <a:r>
                <a:rPr lang="en-US" altLang="ko-KR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, </a:t>
              </a:r>
              <a:r>
                <a:rPr lang="ko-KR" altLang="en-US" dirty="0">
                  <a:solidFill>
                    <a:srgbClr val="FFC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최</a:t>
              </a:r>
              <a:r>
                <a:rPr lang="ko-KR" altLang="en-US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서영</a:t>
              </a:r>
              <a:r>
                <a:rPr lang="en-US" altLang="ko-KR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, </a:t>
              </a:r>
              <a:r>
                <a:rPr lang="ko-KR" altLang="en-US" dirty="0">
                  <a:solidFill>
                    <a:srgbClr val="FFC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박</a:t>
              </a:r>
              <a:r>
                <a:rPr lang="ko-KR" altLang="en-US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찬희</a:t>
              </a:r>
              <a:r>
                <a:rPr lang="en-US" altLang="ko-KR" dirty="0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, </a:t>
              </a:r>
              <a:r>
                <a:rPr lang="ko-KR" altLang="en-US" dirty="0" err="1">
                  <a:solidFill>
                    <a:srgbClr val="FFC000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이</a:t>
              </a:r>
              <a:r>
                <a:rPr lang="ko-KR" altLang="en-US" dirty="0" err="1">
                  <a:solidFill>
                    <a:schemeClr val="bg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효명</a:t>
              </a:r>
              <a:endParaRPr lang="ko-KR" altLang="en-US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61D067-ED55-4CF0-A4D1-41FA488AB7C1}"/>
              </a:ext>
            </a:extLst>
          </p:cNvPr>
          <p:cNvGrpSpPr/>
          <p:nvPr/>
        </p:nvGrpSpPr>
        <p:grpSpPr>
          <a:xfrm>
            <a:off x="2741272" y="2836955"/>
            <a:ext cx="6933669" cy="1636029"/>
            <a:chOff x="2849427" y="2709135"/>
            <a:chExt cx="6933669" cy="1636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715E0F-97BE-4DF6-AF9D-5304A542F3B5}"/>
                </a:ext>
              </a:extLst>
            </p:cNvPr>
            <p:cNvSpPr txBox="1"/>
            <p:nvPr/>
          </p:nvSpPr>
          <p:spPr>
            <a:xfrm>
              <a:off x="2934746" y="2709135"/>
              <a:ext cx="684835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600" dirty="0">
                  <a:solidFill>
                    <a:srgbClr val="7ECC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나홀로 이사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63B6A1-1F78-430C-BB7D-FB1ECDB3CFBE}"/>
                </a:ext>
              </a:extLst>
            </p:cNvPr>
            <p:cNvSpPr txBox="1"/>
            <p:nvPr/>
          </p:nvSpPr>
          <p:spPr>
            <a:xfrm>
              <a:off x="2849427" y="2775504"/>
              <a:ext cx="684835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나홀로 이사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E08B5D3-30AE-4FF0-9C52-DA6645FBC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0" b="96750" l="5667" r="92467">
                        <a14:foregroundMark x1="30033" y1="27650" x2="23067" y2="74100"/>
                        <a14:foregroundMark x1="18367" y1="22650" x2="9200" y2="51950"/>
                        <a14:foregroundMark x1="9200" y1="51950" x2="8933" y2="55200"/>
                        <a14:foregroundMark x1="28900" y1="20350" x2="74300" y2="18800"/>
                        <a14:foregroundMark x1="81000" y1="34700" x2="88733" y2="60500"/>
                        <a14:foregroundMark x1="88733" y1="60500" x2="88733" y2="60500"/>
                        <a14:foregroundMark x1="73900" y1="30400" x2="71233" y2="58050"/>
                        <a14:foregroundMark x1="77367" y1="38150" x2="77667" y2="49350"/>
                        <a14:foregroundMark x1="77667" y1="49350" x2="78100" y2="40250"/>
                        <a14:foregroundMark x1="78100" y1="40250" x2="73667" y2="45700"/>
                        <a14:foregroundMark x1="73667" y1="45700" x2="81233" y2="47100"/>
                        <a14:foregroundMark x1="81233" y1="47100" x2="80467" y2="59700"/>
                        <a14:foregroundMark x1="80467" y1="59700" x2="81367" y2="63500"/>
                        <a14:foregroundMark x1="41700" y1="86450" x2="68467" y2="85450"/>
                        <a14:foregroundMark x1="10167" y1="83000" x2="12067" y2="93750"/>
                        <a14:foregroundMark x1="8533" y1="75550" x2="9100" y2="93050"/>
                        <a14:foregroundMark x1="9100" y1="93050" x2="9100" y2="93050"/>
                        <a14:foregroundMark x1="6733" y1="75700" x2="6733" y2="85600"/>
                        <a14:foregroundMark x1="5667" y1="88050" x2="7867" y2="87900"/>
                        <a14:foregroundMark x1="24967" y1="58350" x2="35400" y2="58800"/>
                        <a14:foregroundMark x1="27667" y1="57800" x2="34433" y2="58350"/>
                        <a14:foregroundMark x1="39967" y1="45300" x2="40167" y2="55050"/>
                        <a14:foregroundMark x1="40167" y1="55050" x2="40167" y2="55050"/>
                        <a14:foregroundMark x1="45133" y1="66100" x2="44667" y2="71400"/>
                        <a14:foregroundMark x1="43700" y1="64800" x2="43233" y2="69400"/>
                        <a14:foregroundMark x1="55567" y1="50450" x2="57100" y2="51450"/>
                        <a14:foregroundMark x1="60733" y1="62350" x2="62067" y2="65400"/>
                        <a14:foregroundMark x1="58033" y1="65100" x2="60433" y2="67650"/>
                        <a14:foregroundMark x1="76867" y1="24950" x2="86200" y2="42100"/>
                        <a14:foregroundMark x1="86200" y1="42100" x2="86533" y2="53900"/>
                        <a14:foregroundMark x1="90367" y1="80150" x2="90933" y2="84750"/>
                        <a14:foregroundMark x1="90533" y1="89750" x2="90533" y2="92200"/>
                        <a14:foregroundMark x1="83000" y1="92450" x2="81833" y2="96750"/>
                        <a14:foregroundMark x1="73733" y1="92350" x2="75933" y2="94050"/>
                        <a14:foregroundMark x1="10933" y1="87600" x2="40033" y2="86500"/>
                        <a14:foregroundMark x1="40033" y1="86500" x2="55767" y2="86600"/>
                        <a14:foregroundMark x1="7967" y1="44600" x2="7300" y2="51500"/>
                        <a14:foregroundMark x1="7300" y1="51500" x2="8433" y2="62150"/>
                        <a14:foregroundMark x1="8433" y1="62150" x2="9967" y2="64250"/>
                        <a14:foregroundMark x1="88333" y1="38700" x2="92467" y2="50500"/>
                        <a14:foregroundMark x1="92467" y1="50500" x2="90300" y2="57350"/>
                        <a14:foregroundMark x1="90300" y1="57350" x2="90067" y2="64650"/>
                        <a14:foregroundMark x1="6900" y1="47450" x2="13933" y2="27450"/>
                        <a14:foregroundMark x1="13933" y1="27450" x2="21167" y2="19400"/>
                        <a14:foregroundMark x1="21167" y1="19400" x2="54133" y2="9700"/>
                        <a14:foregroundMark x1="54133" y1="9700" x2="60467" y2="12250"/>
                        <a14:foregroundMark x1="60467" y1="12250" x2="61967" y2="17650"/>
                        <a14:foregroundMark x1="25267" y1="12450" x2="35500" y2="10600"/>
                        <a14:foregroundMark x1="35500" y1="10600" x2="37867" y2="10600"/>
                        <a14:foregroundMark x1="20567" y1="12750" x2="12833" y2="24350"/>
                        <a14:foregroundMark x1="12833" y1="24350" x2="9667" y2="41300"/>
                        <a14:foregroundMark x1="64833" y1="13200" x2="80233" y2="20650"/>
                        <a14:foregroundMark x1="80233" y1="20650" x2="91300" y2="53500"/>
                        <a14:foregroundMark x1="91300" y1="53500" x2="89600" y2="66400"/>
                        <a14:foregroundMark x1="70367" y1="45600" x2="70000" y2="64500"/>
                        <a14:foregroundMark x1="70000" y1="64500" x2="70133" y2="57500"/>
                        <a14:foregroundMark x1="70133" y1="57500" x2="67900" y2="61650"/>
                        <a14:foregroundMark x1="72300" y1="40000" x2="65267" y2="59050"/>
                        <a14:foregroundMark x1="65267" y1="59050" x2="65800" y2="58800"/>
                        <a14:foregroundMark x1="69500" y1="86900" x2="73333" y2="86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71" y="600441"/>
            <a:ext cx="3410080" cy="227338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6F36D-D32E-41D1-8CF6-DD131B497991}"/>
              </a:ext>
            </a:extLst>
          </p:cNvPr>
          <p:cNvGrpSpPr/>
          <p:nvPr/>
        </p:nvGrpSpPr>
        <p:grpSpPr>
          <a:xfrm>
            <a:off x="3865146" y="2022107"/>
            <a:ext cx="847725" cy="533400"/>
            <a:chOff x="47625" y="1071563"/>
            <a:chExt cx="1219200" cy="533400"/>
          </a:xfrm>
        </p:grpSpPr>
        <p:sp>
          <p:nvSpPr>
            <p:cNvPr id="11" name="모서리가 둥근 직사각형 5">
              <a:extLst>
                <a:ext uri="{FF2B5EF4-FFF2-40B4-BE49-F238E27FC236}">
                  <a16:creationId xmlns:a16="http://schemas.microsoft.com/office/drawing/2014/main" id="{B9504BB4-86BE-49A0-AF74-92B34ECBC2A8}"/>
                </a:ext>
              </a:extLst>
            </p:cNvPr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6">
              <a:extLst>
                <a:ext uri="{FF2B5EF4-FFF2-40B4-BE49-F238E27FC236}">
                  <a16:creationId xmlns:a16="http://schemas.microsoft.com/office/drawing/2014/main" id="{52025051-E8CA-46DC-AB61-BB346A3E26DA}"/>
                </a:ext>
              </a:extLst>
            </p:cNvPr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5A2D11FC-39C4-400C-A6FF-49185821499B}"/>
                </a:ext>
              </a:extLst>
            </p:cNvPr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77F0D9-066D-45FD-8A20-16E379B18785}"/>
              </a:ext>
            </a:extLst>
          </p:cNvPr>
          <p:cNvSpPr txBox="1"/>
          <p:nvPr/>
        </p:nvSpPr>
        <p:spPr>
          <a:xfrm>
            <a:off x="8910048" y="502322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EE9FE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안드로이드 </a:t>
            </a:r>
            <a:r>
              <a:rPr lang="en-US" altLang="ko-KR" dirty="0">
                <a:solidFill>
                  <a:srgbClr val="CEE9FE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&amp; web </a:t>
            </a:r>
            <a:r>
              <a:rPr lang="ko-KR" altLang="en-US" dirty="0">
                <a:solidFill>
                  <a:srgbClr val="CEE9FE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프로젝트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5D19B8-5F40-4CCD-9117-6061CE1467AF}"/>
              </a:ext>
            </a:extLst>
          </p:cNvPr>
          <p:cNvSpPr/>
          <p:nvPr/>
        </p:nvSpPr>
        <p:spPr>
          <a:xfrm>
            <a:off x="12732773" y="600441"/>
            <a:ext cx="549933" cy="549933"/>
          </a:xfrm>
          <a:prstGeom prst="rect">
            <a:avLst/>
          </a:prstGeom>
          <a:solidFill>
            <a:srgbClr val="406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8D713B-EBFB-40CD-B295-90584ABF7D20}"/>
              </a:ext>
            </a:extLst>
          </p:cNvPr>
          <p:cNvSpPr/>
          <p:nvPr/>
        </p:nvSpPr>
        <p:spPr>
          <a:xfrm>
            <a:off x="12732773" y="1462167"/>
            <a:ext cx="549933" cy="549933"/>
          </a:xfrm>
          <a:prstGeom prst="rect">
            <a:avLst/>
          </a:prstGeom>
          <a:solidFill>
            <a:srgbClr val="7EC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4AB280-885A-4243-ACBC-AB9FB0E61C33}"/>
              </a:ext>
            </a:extLst>
          </p:cNvPr>
          <p:cNvSpPr/>
          <p:nvPr/>
        </p:nvSpPr>
        <p:spPr>
          <a:xfrm>
            <a:off x="12732773" y="2362109"/>
            <a:ext cx="549933" cy="549933"/>
          </a:xfrm>
          <a:prstGeom prst="rect">
            <a:avLst/>
          </a:prstGeom>
          <a:solidFill>
            <a:srgbClr val="CE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935B0D-7D7C-45C1-81EC-BC79C036FB7F}"/>
              </a:ext>
            </a:extLst>
          </p:cNvPr>
          <p:cNvSpPr/>
          <p:nvPr/>
        </p:nvSpPr>
        <p:spPr>
          <a:xfrm>
            <a:off x="12732772" y="4087199"/>
            <a:ext cx="549933" cy="5499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EF493F-3791-49F8-8A87-855CE3D73D9F}"/>
              </a:ext>
            </a:extLst>
          </p:cNvPr>
          <p:cNvSpPr/>
          <p:nvPr/>
        </p:nvSpPr>
        <p:spPr>
          <a:xfrm>
            <a:off x="12732772" y="3225473"/>
            <a:ext cx="549933" cy="549933"/>
          </a:xfrm>
          <a:prstGeom prst="rect">
            <a:avLst/>
          </a:prstGeom>
          <a:solidFill>
            <a:srgbClr val="EAC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018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ADA0290-8F03-7483-1715-7515C832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702014"/>
              </p:ext>
            </p:extLst>
          </p:nvPr>
        </p:nvGraphicFramePr>
        <p:xfrm>
          <a:off x="362395" y="1418491"/>
          <a:ext cx="11524805" cy="4388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99">
                  <a:extLst>
                    <a:ext uri="{9D8B030D-6E8A-4147-A177-3AD203B41FA5}">
                      <a16:colId xmlns:a16="http://schemas.microsoft.com/office/drawing/2014/main" val="3978120941"/>
                    </a:ext>
                  </a:extLst>
                </a:gridCol>
                <a:gridCol w="1805049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6270171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1151907">
                  <a:extLst>
                    <a:ext uri="{9D8B030D-6E8A-4147-A177-3AD203B41FA5}">
                      <a16:colId xmlns:a16="http://schemas.microsoft.com/office/drawing/2014/main" val="3324169587"/>
                    </a:ext>
                  </a:extLst>
                </a:gridCol>
                <a:gridCol w="1068779">
                  <a:extLst>
                    <a:ext uri="{9D8B030D-6E8A-4147-A177-3AD203B41FA5}">
                      <a16:colId xmlns:a16="http://schemas.microsoft.com/office/drawing/2014/main" val="3295762474"/>
                    </a:ext>
                  </a:extLst>
                </a:gridCol>
              </a:tblGrid>
              <a:tr h="825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우선순위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중요도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89061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채팅 봇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문의 하기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자주 묻는 질문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8906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기업소개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메인 소개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987493"/>
                  </a:ext>
                </a:extLst>
              </a:tr>
              <a:tr h="8906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로그인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- </a:t>
                      </a:r>
                      <a:r>
                        <a:rPr lang="en-US" altLang="ko-KR" dirty="0" err="1"/>
                        <a:t>sns</a:t>
                      </a:r>
                      <a:r>
                        <a:rPr lang="ko-KR" altLang="en-US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384224"/>
                  </a:ext>
                </a:extLst>
              </a:tr>
              <a:tr h="8906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8905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47F0BDA-42D4-411F-AB22-D5F482B5031B}"/>
              </a:ext>
            </a:extLst>
          </p:cNvPr>
          <p:cNvSpPr txBox="1"/>
          <p:nvPr/>
        </p:nvSpPr>
        <p:spPr>
          <a:xfrm>
            <a:off x="241984" y="130355"/>
            <a:ext cx="3055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B9AD1-5057-49D9-B023-E5B14F0A7EB4}"/>
              </a:ext>
            </a:extLst>
          </p:cNvPr>
          <p:cNvSpPr txBox="1"/>
          <p:nvPr/>
        </p:nvSpPr>
        <p:spPr>
          <a:xfrm>
            <a:off x="187906" y="130355"/>
            <a:ext cx="3055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요구사항</a:t>
            </a:r>
          </a:p>
        </p:txBody>
      </p:sp>
      <p:sp>
        <p:nvSpPr>
          <p:cNvPr id="4" name="자유형 32">
            <a:extLst>
              <a:ext uri="{FF2B5EF4-FFF2-40B4-BE49-F238E27FC236}">
                <a16:creationId xmlns:a16="http://schemas.microsoft.com/office/drawing/2014/main" id="{B1DCC366-A1C7-436A-2EC1-2F29F7116D5E}"/>
              </a:ext>
            </a:extLst>
          </p:cNvPr>
          <p:cNvSpPr/>
          <p:nvPr/>
        </p:nvSpPr>
        <p:spPr>
          <a:xfrm rot="18946382">
            <a:off x="13668" y="1399467"/>
            <a:ext cx="697455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277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ADA0290-8F03-7483-1715-7515C832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385225"/>
              </p:ext>
            </p:extLst>
          </p:nvPr>
        </p:nvGraphicFramePr>
        <p:xfrm>
          <a:off x="362395" y="1418490"/>
          <a:ext cx="11524805" cy="4425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99">
                  <a:extLst>
                    <a:ext uri="{9D8B030D-6E8A-4147-A177-3AD203B41FA5}">
                      <a16:colId xmlns:a16="http://schemas.microsoft.com/office/drawing/2014/main" val="3978120941"/>
                    </a:ext>
                  </a:extLst>
                </a:gridCol>
                <a:gridCol w="1805049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6270171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1151907">
                  <a:extLst>
                    <a:ext uri="{9D8B030D-6E8A-4147-A177-3AD203B41FA5}">
                      <a16:colId xmlns:a16="http://schemas.microsoft.com/office/drawing/2014/main" val="3324169587"/>
                    </a:ext>
                  </a:extLst>
                </a:gridCol>
                <a:gridCol w="1068779">
                  <a:extLst>
                    <a:ext uri="{9D8B030D-6E8A-4147-A177-3AD203B41FA5}">
                      <a16:colId xmlns:a16="http://schemas.microsoft.com/office/drawing/2014/main" val="3295762474"/>
                    </a:ext>
                  </a:extLst>
                </a:gridCol>
              </a:tblGrid>
              <a:tr h="825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우선순위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중요도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104921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마이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비밀번호 수정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개인정보 수정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탈퇴 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8181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매칭 현황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현재 매칭 정보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매칭된 기사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987493"/>
                  </a:ext>
                </a:extLst>
              </a:tr>
              <a:tr h="8181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 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결제 내역 및 세부내용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384224"/>
                  </a:ext>
                </a:extLst>
              </a:tr>
              <a:tr h="818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모의 견적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모의견적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거리계산 </a:t>
                      </a:r>
                      <a:r>
                        <a:rPr lang="en-US" altLang="ko-KR" dirty="0"/>
                        <a:t>API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항목별 단가 지정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실시간 연산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5552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47F0BDA-42D4-411F-AB22-D5F482B5031B}"/>
              </a:ext>
            </a:extLst>
          </p:cNvPr>
          <p:cNvSpPr txBox="1"/>
          <p:nvPr/>
        </p:nvSpPr>
        <p:spPr>
          <a:xfrm>
            <a:off x="241984" y="130355"/>
            <a:ext cx="3055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B9AD1-5057-49D9-B023-E5B14F0A7EB4}"/>
              </a:ext>
            </a:extLst>
          </p:cNvPr>
          <p:cNvSpPr txBox="1"/>
          <p:nvPr/>
        </p:nvSpPr>
        <p:spPr>
          <a:xfrm>
            <a:off x="187906" y="130355"/>
            <a:ext cx="3055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요구사항</a:t>
            </a:r>
          </a:p>
        </p:txBody>
      </p:sp>
      <p:sp>
        <p:nvSpPr>
          <p:cNvPr id="4" name="자유형 32">
            <a:extLst>
              <a:ext uri="{FF2B5EF4-FFF2-40B4-BE49-F238E27FC236}">
                <a16:creationId xmlns:a16="http://schemas.microsoft.com/office/drawing/2014/main" id="{B1DCC366-A1C7-436A-2EC1-2F29F7116D5E}"/>
              </a:ext>
            </a:extLst>
          </p:cNvPr>
          <p:cNvSpPr/>
          <p:nvPr/>
        </p:nvSpPr>
        <p:spPr>
          <a:xfrm rot="18946382">
            <a:off x="13668" y="1399467"/>
            <a:ext cx="697455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60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ADA0290-8F03-7483-1715-7515C832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83259"/>
              </p:ext>
            </p:extLst>
          </p:nvPr>
        </p:nvGraphicFramePr>
        <p:xfrm>
          <a:off x="362395" y="1418491"/>
          <a:ext cx="11524805" cy="3675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99">
                  <a:extLst>
                    <a:ext uri="{9D8B030D-6E8A-4147-A177-3AD203B41FA5}">
                      <a16:colId xmlns:a16="http://schemas.microsoft.com/office/drawing/2014/main" val="3978120941"/>
                    </a:ext>
                  </a:extLst>
                </a:gridCol>
                <a:gridCol w="1805049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6270171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1151907">
                  <a:extLst>
                    <a:ext uri="{9D8B030D-6E8A-4147-A177-3AD203B41FA5}">
                      <a16:colId xmlns:a16="http://schemas.microsoft.com/office/drawing/2014/main" val="3324169587"/>
                    </a:ext>
                  </a:extLst>
                </a:gridCol>
                <a:gridCol w="1068779">
                  <a:extLst>
                    <a:ext uri="{9D8B030D-6E8A-4147-A177-3AD203B41FA5}">
                      <a16:colId xmlns:a16="http://schemas.microsoft.com/office/drawing/2014/main" val="3295762474"/>
                    </a:ext>
                  </a:extLst>
                </a:gridCol>
              </a:tblGrid>
              <a:tr h="822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우선순위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중요도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71301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견적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 이사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이사 종류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이사 날짜</a:t>
                      </a:r>
                      <a:r>
                        <a:rPr lang="en-US" altLang="ko-KR" dirty="0"/>
                        <a:t>&amp;</a:t>
                      </a:r>
                      <a:r>
                        <a:rPr lang="ko-KR" altLang="en-US" dirty="0"/>
                        <a:t>시간대</a:t>
                      </a:r>
                      <a:r>
                        <a:rPr lang="en-US" altLang="ko-KR" dirty="0"/>
                        <a:t>, 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도착지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도착지 옵션 설정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7130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짐 항목 추가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짐 항목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987493"/>
                  </a:ext>
                </a:extLst>
              </a:tr>
              <a:tr h="7130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짐 세부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선택한 항목의 수 만큼 짐 세부 사항 작성 란 생성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요청사항 작성 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384224"/>
                  </a:ext>
                </a:extLst>
              </a:tr>
              <a:tr h="7130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견적 결과 및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결제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견적서 화면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카카오 페이 </a:t>
                      </a:r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8905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47F0BDA-42D4-411F-AB22-D5F482B5031B}"/>
              </a:ext>
            </a:extLst>
          </p:cNvPr>
          <p:cNvSpPr txBox="1"/>
          <p:nvPr/>
        </p:nvSpPr>
        <p:spPr>
          <a:xfrm>
            <a:off x="241984" y="130355"/>
            <a:ext cx="3055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B9AD1-5057-49D9-B023-E5B14F0A7EB4}"/>
              </a:ext>
            </a:extLst>
          </p:cNvPr>
          <p:cNvSpPr txBox="1"/>
          <p:nvPr/>
        </p:nvSpPr>
        <p:spPr>
          <a:xfrm>
            <a:off x="187906" y="130355"/>
            <a:ext cx="3055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요구사항</a:t>
            </a:r>
          </a:p>
        </p:txBody>
      </p:sp>
      <p:sp>
        <p:nvSpPr>
          <p:cNvPr id="4" name="자유형 32">
            <a:extLst>
              <a:ext uri="{FF2B5EF4-FFF2-40B4-BE49-F238E27FC236}">
                <a16:creationId xmlns:a16="http://schemas.microsoft.com/office/drawing/2014/main" id="{B1DCC366-A1C7-436A-2EC1-2F29F7116D5E}"/>
              </a:ext>
            </a:extLst>
          </p:cNvPr>
          <p:cNvSpPr/>
          <p:nvPr/>
        </p:nvSpPr>
        <p:spPr>
          <a:xfrm rot="18946382">
            <a:off x="13668" y="1399467"/>
            <a:ext cx="697455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1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ADA0290-8F03-7483-1715-7515C832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767062"/>
              </p:ext>
            </p:extLst>
          </p:nvPr>
        </p:nvGraphicFramePr>
        <p:xfrm>
          <a:off x="362395" y="1418491"/>
          <a:ext cx="11524805" cy="4388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99">
                  <a:extLst>
                    <a:ext uri="{9D8B030D-6E8A-4147-A177-3AD203B41FA5}">
                      <a16:colId xmlns:a16="http://schemas.microsoft.com/office/drawing/2014/main" val="3978120941"/>
                    </a:ext>
                  </a:extLst>
                </a:gridCol>
                <a:gridCol w="1805049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6270171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1151907">
                  <a:extLst>
                    <a:ext uri="{9D8B030D-6E8A-4147-A177-3AD203B41FA5}">
                      <a16:colId xmlns:a16="http://schemas.microsoft.com/office/drawing/2014/main" val="3324169587"/>
                    </a:ext>
                  </a:extLst>
                </a:gridCol>
                <a:gridCol w="1068779">
                  <a:extLst>
                    <a:ext uri="{9D8B030D-6E8A-4147-A177-3AD203B41FA5}">
                      <a16:colId xmlns:a16="http://schemas.microsoft.com/office/drawing/2014/main" val="3295762474"/>
                    </a:ext>
                  </a:extLst>
                </a:gridCol>
              </a:tblGrid>
              <a:tr h="822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우선순위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중요도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71301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관리자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 관리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고객 검색 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 추가 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 수정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7130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매칭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매칭 현황 조회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매칭중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매칭완료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이사완료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주소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987493"/>
                  </a:ext>
                </a:extLst>
              </a:tr>
              <a:tr h="7130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견적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견적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384224"/>
                  </a:ext>
                </a:extLst>
              </a:tr>
              <a:tr h="7130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정산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정산 조회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매출 조회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890533"/>
                  </a:ext>
                </a:extLst>
              </a:tr>
              <a:tr h="7130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상담 관리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문의 조회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자동 답변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0609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47F0BDA-42D4-411F-AB22-D5F482B5031B}"/>
              </a:ext>
            </a:extLst>
          </p:cNvPr>
          <p:cNvSpPr txBox="1"/>
          <p:nvPr/>
        </p:nvSpPr>
        <p:spPr>
          <a:xfrm>
            <a:off x="241984" y="130355"/>
            <a:ext cx="3055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B9AD1-5057-49D9-B023-E5B14F0A7EB4}"/>
              </a:ext>
            </a:extLst>
          </p:cNvPr>
          <p:cNvSpPr txBox="1"/>
          <p:nvPr/>
        </p:nvSpPr>
        <p:spPr>
          <a:xfrm>
            <a:off x="187906" y="130355"/>
            <a:ext cx="3055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요구사항</a:t>
            </a:r>
          </a:p>
        </p:txBody>
      </p:sp>
      <p:sp>
        <p:nvSpPr>
          <p:cNvPr id="4" name="자유형 32">
            <a:extLst>
              <a:ext uri="{FF2B5EF4-FFF2-40B4-BE49-F238E27FC236}">
                <a16:creationId xmlns:a16="http://schemas.microsoft.com/office/drawing/2014/main" id="{B1DCC366-A1C7-436A-2EC1-2F29F7116D5E}"/>
              </a:ext>
            </a:extLst>
          </p:cNvPr>
          <p:cNvSpPr/>
          <p:nvPr/>
        </p:nvSpPr>
        <p:spPr>
          <a:xfrm rot="18946382">
            <a:off x="13668" y="1399467"/>
            <a:ext cx="697455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2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9FC6AD-A70D-487B-8746-24E86975833F}"/>
              </a:ext>
            </a:extLst>
          </p:cNvPr>
          <p:cNvSpPr txBox="1"/>
          <p:nvPr/>
        </p:nvSpPr>
        <p:spPr>
          <a:xfrm>
            <a:off x="187906" y="130355"/>
            <a:ext cx="3175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3.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사이트 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70202-4208-485E-A7EB-B39E80A34302}"/>
              </a:ext>
            </a:extLst>
          </p:cNvPr>
          <p:cNvSpPr txBox="1"/>
          <p:nvPr/>
        </p:nvSpPr>
        <p:spPr>
          <a:xfrm>
            <a:off x="148577" y="159851"/>
            <a:ext cx="3175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사이트 맵</a:t>
            </a:r>
          </a:p>
        </p:txBody>
      </p:sp>
      <p:sp>
        <p:nvSpPr>
          <p:cNvPr id="5" name="Google Shape;116;g137192d2918_6_19">
            <a:extLst>
              <a:ext uri="{FF2B5EF4-FFF2-40B4-BE49-F238E27FC236}">
                <a16:creationId xmlns:a16="http://schemas.microsoft.com/office/drawing/2014/main" id="{BE2A6A99-7548-44C6-8C63-A0E51A3A9010}"/>
              </a:ext>
            </a:extLst>
          </p:cNvPr>
          <p:cNvSpPr/>
          <p:nvPr/>
        </p:nvSpPr>
        <p:spPr>
          <a:xfrm>
            <a:off x="628650" y="1998000"/>
            <a:ext cx="2005200" cy="43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/>
              <a:t>기업 정보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/>
              <a:t>공지사항</a:t>
            </a:r>
            <a:br>
              <a:rPr lang="ko-KR" b="1" dirty="0"/>
            </a:br>
            <a:br>
              <a:rPr lang="ko-KR" b="1" dirty="0"/>
            </a:br>
            <a:r>
              <a:rPr lang="ko-KR" b="1" dirty="0"/>
              <a:t>관련규정/약관</a:t>
            </a:r>
            <a:endParaRPr b="1" dirty="0"/>
          </a:p>
        </p:txBody>
      </p:sp>
      <p:sp>
        <p:nvSpPr>
          <p:cNvPr id="6" name="Google Shape;117;g137192d2918_6_19">
            <a:extLst>
              <a:ext uri="{FF2B5EF4-FFF2-40B4-BE49-F238E27FC236}">
                <a16:creationId xmlns:a16="http://schemas.microsoft.com/office/drawing/2014/main" id="{D476F7E0-E98E-4DD2-A18F-1BF477CF9C93}"/>
              </a:ext>
            </a:extLst>
          </p:cNvPr>
          <p:cNvSpPr/>
          <p:nvPr/>
        </p:nvSpPr>
        <p:spPr>
          <a:xfrm>
            <a:off x="628650" y="1416800"/>
            <a:ext cx="2005200" cy="494100"/>
          </a:xfrm>
          <a:prstGeom prst="rect">
            <a:avLst/>
          </a:prstGeom>
          <a:solidFill>
            <a:srgbClr val="40699A"/>
          </a:solidFill>
          <a:ln w="2857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회사소개</a:t>
            </a:r>
            <a:endParaRPr>
              <a:solidFill>
                <a:schemeClr val="lt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7" name="Google Shape;118;g137192d2918_6_19">
            <a:extLst>
              <a:ext uri="{FF2B5EF4-FFF2-40B4-BE49-F238E27FC236}">
                <a16:creationId xmlns:a16="http://schemas.microsoft.com/office/drawing/2014/main" id="{12E95A86-47F9-4B75-8B43-CCB09BFA749E}"/>
              </a:ext>
            </a:extLst>
          </p:cNvPr>
          <p:cNvSpPr/>
          <p:nvPr/>
        </p:nvSpPr>
        <p:spPr>
          <a:xfrm>
            <a:off x="2858775" y="1416800"/>
            <a:ext cx="2005200" cy="494100"/>
          </a:xfrm>
          <a:prstGeom prst="rect">
            <a:avLst/>
          </a:prstGeom>
          <a:solidFill>
            <a:srgbClr val="40699A"/>
          </a:solidFill>
          <a:ln w="2857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서비스</a:t>
            </a:r>
            <a:endParaRPr>
              <a:solidFill>
                <a:schemeClr val="lt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8" name="Google Shape;119;g137192d2918_6_19">
            <a:extLst>
              <a:ext uri="{FF2B5EF4-FFF2-40B4-BE49-F238E27FC236}">
                <a16:creationId xmlns:a16="http://schemas.microsoft.com/office/drawing/2014/main" id="{36913946-0638-4AA8-B75E-7F4F180EA0CB}"/>
              </a:ext>
            </a:extLst>
          </p:cNvPr>
          <p:cNvSpPr/>
          <p:nvPr/>
        </p:nvSpPr>
        <p:spPr>
          <a:xfrm>
            <a:off x="2858775" y="1998000"/>
            <a:ext cx="2005200" cy="43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요금 조회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모의 견적 측정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자주 묻는 질문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채팅봇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" name="Google Shape;120;g137192d2918_6_19">
            <a:extLst>
              <a:ext uri="{FF2B5EF4-FFF2-40B4-BE49-F238E27FC236}">
                <a16:creationId xmlns:a16="http://schemas.microsoft.com/office/drawing/2014/main" id="{236ABF3E-EF02-461F-B1D7-5867ACD0041B}"/>
              </a:ext>
            </a:extLst>
          </p:cNvPr>
          <p:cNvSpPr/>
          <p:nvPr/>
        </p:nvSpPr>
        <p:spPr>
          <a:xfrm>
            <a:off x="5088900" y="1416800"/>
            <a:ext cx="2005200" cy="494100"/>
          </a:xfrm>
          <a:prstGeom prst="rect">
            <a:avLst/>
          </a:prstGeom>
          <a:solidFill>
            <a:srgbClr val="40699A"/>
          </a:solidFill>
          <a:ln w="2857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쇼핑</a:t>
            </a:r>
            <a:endParaRPr>
              <a:solidFill>
                <a:schemeClr val="lt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0" name="Google Shape;121;g137192d2918_6_19">
            <a:extLst>
              <a:ext uri="{FF2B5EF4-FFF2-40B4-BE49-F238E27FC236}">
                <a16:creationId xmlns:a16="http://schemas.microsoft.com/office/drawing/2014/main" id="{778EE85D-29EC-46D1-8529-4D7AF8D49D49}"/>
              </a:ext>
            </a:extLst>
          </p:cNvPr>
          <p:cNvSpPr/>
          <p:nvPr/>
        </p:nvSpPr>
        <p:spPr>
          <a:xfrm>
            <a:off x="5088900" y="1998000"/>
            <a:ext cx="2005200" cy="43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오늘의 청소물품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베스트 상품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할인 상품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카테고리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12" name="Google Shape;123;g137192d2918_6_19">
            <a:extLst>
              <a:ext uri="{FF2B5EF4-FFF2-40B4-BE49-F238E27FC236}">
                <a16:creationId xmlns:a16="http://schemas.microsoft.com/office/drawing/2014/main" id="{890394D1-07C2-4EE8-942D-BB2ED6FAE6A4}"/>
              </a:ext>
            </a:extLst>
          </p:cNvPr>
          <p:cNvSpPr/>
          <p:nvPr/>
        </p:nvSpPr>
        <p:spPr>
          <a:xfrm>
            <a:off x="7319025" y="1416800"/>
            <a:ext cx="2005200" cy="494100"/>
          </a:xfrm>
          <a:prstGeom prst="rect">
            <a:avLst/>
          </a:prstGeom>
          <a:solidFill>
            <a:srgbClr val="40699A"/>
          </a:solidFill>
          <a:ln w="2857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마이페이지 (기사)</a:t>
            </a:r>
            <a:endParaRPr>
              <a:solidFill>
                <a:schemeClr val="lt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3" name="Google Shape;124;g137192d2918_6_19">
            <a:extLst>
              <a:ext uri="{FF2B5EF4-FFF2-40B4-BE49-F238E27FC236}">
                <a16:creationId xmlns:a16="http://schemas.microsoft.com/office/drawing/2014/main" id="{D0A1CD3D-4B41-4799-BFF5-F0436C0F1C3C}"/>
              </a:ext>
            </a:extLst>
          </p:cNvPr>
          <p:cNvSpPr/>
          <p:nvPr/>
        </p:nvSpPr>
        <p:spPr>
          <a:xfrm>
            <a:off x="7319025" y="1998000"/>
            <a:ext cx="2005200" cy="43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프로필 수정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매칭 고객 정보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15" name="Google Shape;126;g137192d2918_6_19">
            <a:extLst>
              <a:ext uri="{FF2B5EF4-FFF2-40B4-BE49-F238E27FC236}">
                <a16:creationId xmlns:a16="http://schemas.microsoft.com/office/drawing/2014/main" id="{011BD2F9-71BB-46D0-94C3-9EB82C379FCF}"/>
              </a:ext>
            </a:extLst>
          </p:cNvPr>
          <p:cNvSpPr/>
          <p:nvPr/>
        </p:nvSpPr>
        <p:spPr>
          <a:xfrm>
            <a:off x="9549150" y="1416800"/>
            <a:ext cx="2005200" cy="494100"/>
          </a:xfrm>
          <a:prstGeom prst="rect">
            <a:avLst/>
          </a:prstGeom>
          <a:solidFill>
            <a:srgbClr val="40699A"/>
          </a:solidFill>
          <a:ln w="2857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마이페이지 (손님)</a:t>
            </a:r>
            <a:endParaRPr dirty="0">
              <a:solidFill>
                <a:schemeClr val="lt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6" name="Google Shape;127;g137192d2918_6_19">
            <a:extLst>
              <a:ext uri="{FF2B5EF4-FFF2-40B4-BE49-F238E27FC236}">
                <a16:creationId xmlns:a16="http://schemas.microsoft.com/office/drawing/2014/main" id="{9AD5EFBD-4B00-4CE6-88D0-24C41D1E6B54}"/>
              </a:ext>
            </a:extLst>
          </p:cNvPr>
          <p:cNvSpPr/>
          <p:nvPr/>
        </p:nvSpPr>
        <p:spPr>
          <a:xfrm>
            <a:off x="9549150" y="1998000"/>
            <a:ext cx="2005200" cy="43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조회 및 취소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로그아웃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결제내역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3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80AA1-4C9B-4AD2-89F6-C7C05C423BFE}"/>
              </a:ext>
            </a:extLst>
          </p:cNvPr>
          <p:cNvSpPr txBox="1"/>
          <p:nvPr/>
        </p:nvSpPr>
        <p:spPr>
          <a:xfrm>
            <a:off x="922292" y="600290"/>
            <a:ext cx="3679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22225">
                  <a:solidFill>
                    <a:srgbClr val="40699A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 Std" panose="02020600000000000000" pitchFamily="18" charset="-127"/>
                <a:ea typeface="DX하늘구름 Std" panose="02020600000000000000" pitchFamily="18" charset="-127"/>
              </a:rPr>
              <a:t>03 </a:t>
            </a:r>
            <a:r>
              <a:rPr lang="ko-KR" altLang="en-US" sz="7200" b="1" dirty="0">
                <a:ln w="22225">
                  <a:solidFill>
                    <a:srgbClr val="40699A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 Std" panose="02020600000000000000" pitchFamily="18" charset="-127"/>
                <a:ea typeface="DX하늘구름 Std" panose="02020600000000000000" pitchFamily="18" charset="-127"/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5EB99-AB32-4C19-A95E-1EE97149FF19}"/>
              </a:ext>
            </a:extLst>
          </p:cNvPr>
          <p:cNvSpPr txBox="1"/>
          <p:nvPr/>
        </p:nvSpPr>
        <p:spPr>
          <a:xfrm>
            <a:off x="4577795" y="3071094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개발정보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76E08-E43D-48E4-9189-B16FF2C46DBB}"/>
              </a:ext>
            </a:extLst>
          </p:cNvPr>
          <p:cNvSpPr txBox="1"/>
          <p:nvPr/>
        </p:nvSpPr>
        <p:spPr>
          <a:xfrm>
            <a:off x="4577795" y="4226385"/>
            <a:ext cx="3036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역할분담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A3D87-587C-4AF4-9F82-B050DF504106}"/>
              </a:ext>
            </a:extLst>
          </p:cNvPr>
          <p:cNvSpPr txBox="1"/>
          <p:nvPr/>
        </p:nvSpPr>
        <p:spPr>
          <a:xfrm>
            <a:off x="4577795" y="5381676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시간 계획서</a:t>
            </a:r>
          </a:p>
        </p:txBody>
      </p:sp>
    </p:spTree>
    <p:extLst>
      <p:ext uri="{BB962C8B-B14F-4D97-AF65-F5344CB8AC3E}">
        <p14:creationId xmlns:p14="http://schemas.microsoft.com/office/powerpoint/2010/main" val="22494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5F1768BB-36B9-4989-BF72-53E747D4EE1F}"/>
              </a:ext>
            </a:extLst>
          </p:cNvPr>
          <p:cNvSpPr/>
          <p:nvPr/>
        </p:nvSpPr>
        <p:spPr>
          <a:xfrm>
            <a:off x="458823" y="2852502"/>
            <a:ext cx="2382798" cy="2331664"/>
          </a:xfrm>
          <a:prstGeom prst="ellipse">
            <a:avLst/>
          </a:prstGeom>
          <a:solidFill>
            <a:srgbClr val="40699A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BEADE0E-DAD7-45AB-AA35-43C6428FA5A6}"/>
              </a:ext>
            </a:extLst>
          </p:cNvPr>
          <p:cNvSpPr/>
          <p:nvPr/>
        </p:nvSpPr>
        <p:spPr>
          <a:xfrm>
            <a:off x="3575057" y="2813907"/>
            <a:ext cx="2382798" cy="2331664"/>
          </a:xfrm>
          <a:prstGeom prst="ellipse">
            <a:avLst/>
          </a:prstGeom>
          <a:solidFill>
            <a:srgbClr val="40699A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ㅋㅋㅋㅋ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05EBDEE-D18C-4175-9199-FAC04F3F480D}"/>
              </a:ext>
            </a:extLst>
          </p:cNvPr>
          <p:cNvSpPr/>
          <p:nvPr/>
        </p:nvSpPr>
        <p:spPr>
          <a:xfrm>
            <a:off x="6381554" y="2834689"/>
            <a:ext cx="2382798" cy="2331664"/>
          </a:xfrm>
          <a:prstGeom prst="ellipse">
            <a:avLst/>
          </a:prstGeom>
          <a:solidFill>
            <a:srgbClr val="40699A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0620B5-E6C3-41A6-9F94-AB56AA30BDB8}"/>
              </a:ext>
            </a:extLst>
          </p:cNvPr>
          <p:cNvSpPr/>
          <p:nvPr/>
        </p:nvSpPr>
        <p:spPr>
          <a:xfrm>
            <a:off x="328727" y="2754341"/>
            <a:ext cx="2382798" cy="2331664"/>
          </a:xfrm>
          <a:prstGeom prst="ellipse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51A9323-0491-4E90-84E2-2C97B8FCAEA6}"/>
              </a:ext>
            </a:extLst>
          </p:cNvPr>
          <p:cNvSpPr/>
          <p:nvPr/>
        </p:nvSpPr>
        <p:spPr>
          <a:xfrm>
            <a:off x="3444961" y="2715746"/>
            <a:ext cx="2382798" cy="2331664"/>
          </a:xfrm>
          <a:prstGeom prst="ellipse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E98B05C-A16F-4BB1-897A-8067E15AFAEA}"/>
              </a:ext>
            </a:extLst>
          </p:cNvPr>
          <p:cNvSpPr/>
          <p:nvPr/>
        </p:nvSpPr>
        <p:spPr>
          <a:xfrm>
            <a:off x="6251458" y="2736528"/>
            <a:ext cx="2382798" cy="2331664"/>
          </a:xfrm>
          <a:prstGeom prst="ellipse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28F05-5F2F-4C57-8C49-9720913E31EB}"/>
              </a:ext>
            </a:extLst>
          </p:cNvPr>
          <p:cNvSpPr txBox="1"/>
          <p:nvPr/>
        </p:nvSpPr>
        <p:spPr>
          <a:xfrm>
            <a:off x="76763" y="4097297"/>
            <a:ext cx="2886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Windows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 Pro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321B3-536B-45E3-8DF2-CAA4C449E564}"/>
              </a:ext>
            </a:extLst>
          </p:cNvPr>
          <p:cNvSpPr txBox="1"/>
          <p:nvPr/>
        </p:nvSpPr>
        <p:spPr>
          <a:xfrm>
            <a:off x="3218371" y="4059761"/>
            <a:ext cx="2886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JDK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17.0.1</a:t>
            </a:r>
            <a:endParaRPr lang="en-US" altLang="ko-KR" sz="1400" spc="-150" dirty="0">
              <a:solidFill>
                <a:schemeClr val="accent3">
                  <a:lumMod val="50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0868FF-74A6-4283-8D22-763151C47DE2}"/>
              </a:ext>
            </a:extLst>
          </p:cNvPr>
          <p:cNvSpPr txBox="1"/>
          <p:nvPr/>
        </p:nvSpPr>
        <p:spPr>
          <a:xfrm>
            <a:off x="5999494" y="3961926"/>
            <a:ext cx="2886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Android Studio Chipmunk 2021.2.1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D04B9-33E2-41E0-26B6-7A7D1ECE2180}"/>
              </a:ext>
            </a:extLst>
          </p:cNvPr>
          <p:cNvSpPr txBox="1"/>
          <p:nvPr/>
        </p:nvSpPr>
        <p:spPr>
          <a:xfrm>
            <a:off x="241984" y="130355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개발정보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FC1D2-5B73-9874-A226-49BB72B7AAFC}"/>
              </a:ext>
            </a:extLst>
          </p:cNvPr>
          <p:cNvSpPr txBox="1"/>
          <p:nvPr/>
        </p:nvSpPr>
        <p:spPr>
          <a:xfrm>
            <a:off x="187906" y="130355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개발정보</a:t>
            </a:r>
          </a:p>
        </p:txBody>
      </p:sp>
      <p:pic>
        <p:nvPicPr>
          <p:cNvPr id="5" name="Picture 18">
            <a:extLst>
              <a:ext uri="{FF2B5EF4-FFF2-40B4-BE49-F238E27FC236}">
                <a16:creationId xmlns:a16="http://schemas.microsoft.com/office/drawing/2014/main" id="{4D60E1CF-A3B3-7903-35E1-6F7C42D2B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574" l="0" r="926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13729" r="19811" b="12615"/>
          <a:stretch/>
        </p:blipFill>
        <p:spPr bwMode="auto">
          <a:xfrm>
            <a:off x="890651" y="2778512"/>
            <a:ext cx="1287889" cy="129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82A4B-9E7B-F776-84DD-70182D3DCC98}"/>
              </a:ext>
            </a:extLst>
          </p:cNvPr>
          <p:cNvSpPr txBox="1"/>
          <p:nvPr/>
        </p:nvSpPr>
        <p:spPr>
          <a:xfrm>
            <a:off x="1113963" y="2037735"/>
            <a:ext cx="102951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733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OS</a:t>
            </a:r>
            <a:endParaRPr lang="ko-KR" altLang="en-US" sz="3733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099B79-6A62-B7D6-1039-5D19C7160551}"/>
              </a:ext>
            </a:extLst>
          </p:cNvPr>
          <p:cNvSpPr txBox="1"/>
          <p:nvPr/>
        </p:nvSpPr>
        <p:spPr>
          <a:xfrm>
            <a:off x="5418416" y="2037735"/>
            <a:ext cx="12869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733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DEV </a:t>
            </a:r>
            <a:endParaRPr lang="ko-KR" altLang="en-US" sz="3733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B97D1C-3888-EF1F-B93B-F82E0BE14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527" y="2777584"/>
            <a:ext cx="1296000" cy="129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DA9142-0B6E-12E1-8602-A2DBBA81F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883" y="2777584"/>
            <a:ext cx="1153948" cy="129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F07062-6128-A71F-D73C-C8C54D3C854E}"/>
              </a:ext>
            </a:extLst>
          </p:cNvPr>
          <p:cNvSpPr txBox="1"/>
          <p:nvPr/>
        </p:nvSpPr>
        <p:spPr>
          <a:xfrm>
            <a:off x="9909868" y="2037735"/>
            <a:ext cx="12869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733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DB </a:t>
            </a:r>
            <a:endParaRPr lang="ko-KR" altLang="en-US" sz="3733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DD2D2E-B371-A7F3-A15E-CF98FD885F53}"/>
              </a:ext>
            </a:extLst>
          </p:cNvPr>
          <p:cNvSpPr/>
          <p:nvPr/>
        </p:nvSpPr>
        <p:spPr>
          <a:xfrm>
            <a:off x="9455774" y="2822813"/>
            <a:ext cx="2382798" cy="2331664"/>
          </a:xfrm>
          <a:prstGeom prst="ellipse">
            <a:avLst/>
          </a:prstGeom>
          <a:solidFill>
            <a:srgbClr val="40699A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DC9E8F9-85CE-D17C-F2B8-1A40A96FC9B4}"/>
              </a:ext>
            </a:extLst>
          </p:cNvPr>
          <p:cNvSpPr/>
          <p:nvPr/>
        </p:nvSpPr>
        <p:spPr>
          <a:xfrm>
            <a:off x="9325678" y="2724652"/>
            <a:ext cx="2382798" cy="2331664"/>
          </a:xfrm>
          <a:prstGeom prst="ellipse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DAA1A8-FF61-D1CE-04EF-CDDA9F4164CF}"/>
              </a:ext>
            </a:extLst>
          </p:cNvPr>
          <p:cNvSpPr txBox="1"/>
          <p:nvPr/>
        </p:nvSpPr>
        <p:spPr>
          <a:xfrm>
            <a:off x="9109964" y="4175161"/>
            <a:ext cx="288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Maria DB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3DF218-654F-7681-9583-C40EE9596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8889" y1="74194" x2="28148" y2="59140"/>
                        <a14:foregroundMark x1="23333" y1="70430" x2="28148" y2="60753"/>
                        <a14:foregroundMark x1="27037" y1="63978" x2="25556" y2="70968"/>
                        <a14:foregroundMark x1="28519" y1="63441" x2="29630" y2="73656"/>
                        <a14:foregroundMark x1="37407" y1="64516" x2="39259" y2="74194"/>
                        <a14:foregroundMark x1="41481" y1="62903" x2="44815" y2="63441"/>
                        <a14:foregroundMark x1="46667" y1="59677" x2="47037" y2="59677"/>
                        <a14:foregroundMark x1="46667" y1="62903" x2="47407" y2="74731"/>
                        <a14:foregroundMark x1="54815" y1="63441" x2="57037" y2="74194"/>
                        <a14:foregroundMark x1="55556" y1="64516" x2="54815" y2="73118"/>
                        <a14:foregroundMark x1="59630" y1="59677" x2="60000" y2="59677"/>
                        <a14:foregroundMark x1="60000" y1="60753" x2="62963" y2="63441"/>
                        <a14:foregroundMark x1="62593" y1="61828" x2="63333" y2="71505"/>
                        <a14:foregroundMark x1="70000" y1="59677" x2="72963" y2="73656"/>
                        <a14:foregroundMark x1="71481" y1="62366" x2="72963" y2="63978"/>
                        <a14:foregroundMark x1="48889" y1="56452" x2="62222" y2="32258"/>
                        <a14:foregroundMark x1="62222" y1="32258" x2="42593" y2="39785"/>
                        <a14:foregroundMark x1="42593" y1="39785" x2="60370" y2="33333"/>
                        <a14:foregroundMark x1="60370" y1="33333" x2="39630" y2="43548"/>
                        <a14:foregroundMark x1="39630" y1="43548" x2="59259" y2="27957"/>
                        <a14:foregroundMark x1="36667" y1="48387" x2="28519" y2="53763"/>
                        <a14:foregroundMark x1="27407" y1="63978" x2="27037" y2="70968"/>
                        <a14:foregroundMark x1="27407" y1="70430" x2="28519" y2="73118"/>
                        <a14:foregroundMark x1="20370" y1="72581" x2="27778" y2="72043"/>
                        <a14:foregroundMark x1="18889" y1="74731" x2="65185" y2="73118"/>
                        <a14:foregroundMark x1="65185" y1="73118" x2="18148" y2="75806"/>
                        <a14:foregroundMark x1="50741" y1="74194" x2="72593" y2="72581"/>
                        <a14:foregroundMark x1="72593" y1="72581" x2="73704" y2="72581"/>
                        <a14:foregroundMark x1="68148" y1="72581" x2="61852" y2="70430"/>
                        <a14:foregroundMark x1="57778" y1="69355" x2="58519" y2="73118"/>
                        <a14:foregroundMark x1="68519" y1="68817" x2="71852" y2="70430"/>
                        <a14:foregroundMark x1="54815" y1="68280" x2="72593" y2="66667"/>
                        <a14:foregroundMark x1="43704" y1="67204" x2="67037" y2="66129"/>
                        <a14:foregroundMark x1="67037" y1="66129" x2="73704" y2="66129"/>
                        <a14:foregroundMark x1="44815" y1="65591" x2="71852" y2="63978"/>
                        <a14:foregroundMark x1="27037" y1="68280" x2="38148" y2="68280"/>
                        <a14:foregroundMark x1="29259" y1="66667" x2="38889" y2="66667"/>
                        <a14:foregroundMark x1="26296" y1="67204" x2="38519" y2="66129"/>
                        <a14:foregroundMark x1="28889" y1="66129" x2="44815" y2="67204"/>
                        <a14:foregroundMark x1="20000" y1="61290" x2="23704" y2="65591"/>
                        <a14:foregroundMark x1="20000" y1="60753" x2="20000" y2="60753"/>
                        <a14:foregroundMark x1="20000" y1="59677" x2="20741" y2="60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528" y="2777584"/>
            <a:ext cx="188129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28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5F1768BB-36B9-4989-BF72-53E747D4EE1F}"/>
              </a:ext>
            </a:extLst>
          </p:cNvPr>
          <p:cNvSpPr/>
          <p:nvPr/>
        </p:nvSpPr>
        <p:spPr>
          <a:xfrm>
            <a:off x="1931362" y="2852502"/>
            <a:ext cx="2382798" cy="2331664"/>
          </a:xfrm>
          <a:prstGeom prst="ellipse">
            <a:avLst/>
          </a:prstGeom>
          <a:solidFill>
            <a:srgbClr val="40699A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BEADE0E-DAD7-45AB-AA35-43C6428FA5A6}"/>
              </a:ext>
            </a:extLst>
          </p:cNvPr>
          <p:cNvSpPr/>
          <p:nvPr/>
        </p:nvSpPr>
        <p:spPr>
          <a:xfrm>
            <a:off x="5451430" y="2852502"/>
            <a:ext cx="2382798" cy="2331664"/>
          </a:xfrm>
          <a:prstGeom prst="ellipse">
            <a:avLst/>
          </a:prstGeom>
          <a:solidFill>
            <a:srgbClr val="40699A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ㅋㅋㅋㅋ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05EBDEE-D18C-4175-9199-FAC04F3F480D}"/>
              </a:ext>
            </a:extLst>
          </p:cNvPr>
          <p:cNvSpPr/>
          <p:nvPr/>
        </p:nvSpPr>
        <p:spPr>
          <a:xfrm>
            <a:off x="8971498" y="2852502"/>
            <a:ext cx="2382798" cy="2331664"/>
          </a:xfrm>
          <a:prstGeom prst="ellipse">
            <a:avLst/>
          </a:prstGeom>
          <a:solidFill>
            <a:srgbClr val="40699A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0620B5-E6C3-41A6-9F94-AB56AA30BDB8}"/>
              </a:ext>
            </a:extLst>
          </p:cNvPr>
          <p:cNvSpPr/>
          <p:nvPr/>
        </p:nvSpPr>
        <p:spPr>
          <a:xfrm>
            <a:off x="1801266" y="2754341"/>
            <a:ext cx="2382798" cy="2331664"/>
          </a:xfrm>
          <a:prstGeom prst="ellipse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51A9323-0491-4E90-84E2-2C97B8FCAEA6}"/>
              </a:ext>
            </a:extLst>
          </p:cNvPr>
          <p:cNvSpPr/>
          <p:nvPr/>
        </p:nvSpPr>
        <p:spPr>
          <a:xfrm>
            <a:off x="5321334" y="2754341"/>
            <a:ext cx="2382798" cy="2331664"/>
          </a:xfrm>
          <a:prstGeom prst="ellipse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E98B05C-A16F-4BB1-897A-8067E15AFAEA}"/>
              </a:ext>
            </a:extLst>
          </p:cNvPr>
          <p:cNvSpPr/>
          <p:nvPr/>
        </p:nvSpPr>
        <p:spPr>
          <a:xfrm>
            <a:off x="8841402" y="2754341"/>
            <a:ext cx="2382798" cy="2331664"/>
          </a:xfrm>
          <a:prstGeom prst="ellipse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28F05-5F2F-4C57-8C49-9720913E31EB}"/>
              </a:ext>
            </a:extLst>
          </p:cNvPr>
          <p:cNvSpPr txBox="1"/>
          <p:nvPr/>
        </p:nvSpPr>
        <p:spPr>
          <a:xfrm>
            <a:off x="1549302" y="4097297"/>
            <a:ext cx="2886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2.34.1</a:t>
            </a:r>
            <a:endParaRPr lang="en-US" altLang="ko-KR" sz="1400" spc="-150" dirty="0">
              <a:solidFill>
                <a:schemeClr val="accent3">
                  <a:lumMod val="50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321B3-536B-45E3-8DF2-CAA4C449E564}"/>
              </a:ext>
            </a:extLst>
          </p:cNvPr>
          <p:cNvSpPr txBox="1"/>
          <p:nvPr/>
        </p:nvSpPr>
        <p:spPr>
          <a:xfrm>
            <a:off x="5094744" y="4098356"/>
            <a:ext cx="2886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ea typeface="Pretendard SemiBold" panose="02000703000000020004" pitchFamily="2" charset="-127"/>
              </a:rPr>
              <a:t>Bootstrap</a:t>
            </a:r>
          </a:p>
          <a:p>
            <a:pPr algn="ctr"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ea typeface="Pretendard SemiBold" panose="02000703000000020004" pitchFamily="2" charset="-127"/>
              </a:rPr>
              <a:t>5.1.3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0868FF-74A6-4283-8D22-763151C47DE2}"/>
              </a:ext>
            </a:extLst>
          </p:cNvPr>
          <p:cNvSpPr txBox="1"/>
          <p:nvPr/>
        </p:nvSpPr>
        <p:spPr>
          <a:xfrm>
            <a:off x="8589437" y="4262335"/>
            <a:ext cx="288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ea typeface="Pretendard SemiBold" panose="02000703000000020004" pitchFamily="2" charset="-127"/>
              </a:rPr>
              <a:t>Google Meet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ADBB8-6DB8-24B6-6DF3-0F777FF344C4}"/>
              </a:ext>
            </a:extLst>
          </p:cNvPr>
          <p:cNvSpPr txBox="1"/>
          <p:nvPr/>
        </p:nvSpPr>
        <p:spPr>
          <a:xfrm>
            <a:off x="241984" y="130355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개발정보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9AA46-B73E-9DC1-744D-EC0601E2AC25}"/>
              </a:ext>
            </a:extLst>
          </p:cNvPr>
          <p:cNvSpPr txBox="1"/>
          <p:nvPr/>
        </p:nvSpPr>
        <p:spPr>
          <a:xfrm>
            <a:off x="187906" y="130355"/>
            <a:ext cx="2903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개발정보</a:t>
            </a:r>
          </a:p>
        </p:txBody>
      </p:sp>
      <p:pic>
        <p:nvPicPr>
          <p:cNvPr id="4" name="Picture 26" descr="Git을 통한 협업!">
            <a:extLst>
              <a:ext uri="{FF2B5EF4-FFF2-40B4-BE49-F238E27FC236}">
                <a16:creationId xmlns:a16="http://schemas.microsoft.com/office/drawing/2014/main" id="{CAA9D351-167F-02DD-3F9C-37967BC75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222" l="1778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13460" b="21531"/>
          <a:stretch/>
        </p:blipFill>
        <p:spPr bwMode="auto">
          <a:xfrm>
            <a:off x="2458224" y="2972068"/>
            <a:ext cx="1068879" cy="9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86AB75-3A91-221B-0E6A-E1CBC39D9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286" y1="20245" x2="81169" y2="14724"/>
                        <a14:foregroundMark x1="81169" y1="14724" x2="89610" y2="47853"/>
                        <a14:foregroundMark x1="89610" y1="47853" x2="88312" y2="78528"/>
                        <a14:foregroundMark x1="88312" y1="78528" x2="53247" y2="87117"/>
                        <a14:foregroundMark x1="53247" y1="87117" x2="18831" y2="83436"/>
                        <a14:foregroundMark x1="18831" y1="83436" x2="14286" y2="49693"/>
                        <a14:foregroundMark x1="14286" y1="49693" x2="33117" y2="22086"/>
                        <a14:foregroundMark x1="33117" y1="22086" x2="46753" y2="51534"/>
                        <a14:foregroundMark x1="46753" y1="51534" x2="79870" y2="52147"/>
                        <a14:foregroundMark x1="79870" y1="52147" x2="78571" y2="20859"/>
                        <a14:foregroundMark x1="78571" y1="20859" x2="34416" y2="25153"/>
                        <a14:foregroundMark x1="34416" y1="25153" x2="23377" y2="62577"/>
                        <a14:foregroundMark x1="23377" y1="62577" x2="52597" y2="78528"/>
                        <a14:foregroundMark x1="52597" y1="78528" x2="83766" y2="71166"/>
                        <a14:foregroundMark x1="83766" y1="71166" x2="75974" y2="69939"/>
                        <a14:foregroundMark x1="65584" y1="54601" x2="62987" y2="73006"/>
                        <a14:foregroundMark x1="67532" y1="61350" x2="70130" y2="64417"/>
                        <a14:foregroundMark x1="68831" y1="44172" x2="69481" y2="57669"/>
                        <a14:foregroundMark x1="74026" y1="25767" x2="71429" y2="38650"/>
                        <a14:foregroundMark x1="66883" y1="42945" x2="55195" y2="52147"/>
                        <a14:foregroundMark x1="60390" y1="49693" x2="59740" y2="53374"/>
                        <a14:foregroundMark x1="68182" y1="41718" x2="41558" y2="34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2252" y="2852502"/>
            <a:ext cx="1140961" cy="120764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5EFA8EC-DFDD-2F0F-464A-68BF34E1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702" y="2972068"/>
            <a:ext cx="1338197" cy="120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06D736-1E2B-09A5-40DB-DE3B173CA9A1}"/>
              </a:ext>
            </a:extLst>
          </p:cNvPr>
          <p:cNvSpPr txBox="1"/>
          <p:nvPr/>
        </p:nvSpPr>
        <p:spPr>
          <a:xfrm>
            <a:off x="5586708" y="2038475"/>
            <a:ext cx="239476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CO-Tool</a:t>
            </a:r>
            <a:endParaRPr lang="ko-KR" altLang="en-US" sz="3733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23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60">
            <a:extLst>
              <a:ext uri="{FF2B5EF4-FFF2-40B4-BE49-F238E27FC236}">
                <a16:creationId xmlns:a16="http://schemas.microsoft.com/office/drawing/2014/main" id="{1D5C7486-2AB8-4F8F-9E5A-43BA9DB1C4EE}"/>
              </a:ext>
            </a:extLst>
          </p:cNvPr>
          <p:cNvSpPr/>
          <p:nvPr/>
        </p:nvSpPr>
        <p:spPr>
          <a:xfrm>
            <a:off x="377508" y="2677807"/>
            <a:ext cx="2580726" cy="3171065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70" h="1935892">
                <a:moveTo>
                  <a:pt x="0" y="0"/>
                </a:moveTo>
                <a:lnTo>
                  <a:pt x="1696995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922638" y="1935892"/>
                </a:lnTo>
                <a:lnTo>
                  <a:pt x="32952" y="1927655"/>
                </a:lnTo>
                <a:lnTo>
                  <a:pt x="65903" y="8979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lvl="0" algn="ctr"/>
            <a:r>
              <a:rPr lang="ko-KR" altLang="en-US" sz="1400" b="1" dirty="0">
                <a:solidFill>
                  <a:schemeClr val="tx1">
                    <a:lumMod val="50000"/>
                  </a:schemeClr>
                </a:solidFill>
              </a:rPr>
              <a:t>전문기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tx1">
                    <a:lumMod val="50000"/>
                  </a:schemeClr>
                </a:solidFill>
              </a:rPr>
              <a:t>팀장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3" name="자유형 31">
            <a:extLst>
              <a:ext uri="{FF2B5EF4-FFF2-40B4-BE49-F238E27FC236}">
                <a16:creationId xmlns:a16="http://schemas.microsoft.com/office/drawing/2014/main" id="{743CA37E-5BED-4D92-8027-89CABC204844}"/>
              </a:ext>
            </a:extLst>
          </p:cNvPr>
          <p:cNvSpPr/>
          <p:nvPr/>
        </p:nvSpPr>
        <p:spPr>
          <a:xfrm>
            <a:off x="233095" y="2374347"/>
            <a:ext cx="2580726" cy="2915725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70" h="1935892">
                <a:moveTo>
                  <a:pt x="0" y="0"/>
                </a:moveTo>
                <a:lnTo>
                  <a:pt x="1696995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922638" y="1935892"/>
                </a:lnTo>
                <a:lnTo>
                  <a:pt x="32952" y="1927655"/>
                </a:lnTo>
                <a:lnTo>
                  <a:pt x="65903" y="8979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호스팅용 서버 셋팅</a:t>
            </a:r>
            <a:br>
              <a:rPr lang="en-US" altLang="ko-KR" dirty="0">
                <a:solidFill>
                  <a:schemeClr val="tx1">
                    <a:lumMod val="50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DB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테이블 구성</a:t>
            </a:r>
            <a:br>
              <a:rPr lang="en-US" altLang="ko-KR" dirty="0">
                <a:solidFill>
                  <a:schemeClr val="tx1">
                    <a:lumMod val="50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견적 연산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모의견적</a:t>
            </a:r>
            <a:br>
              <a:rPr lang="en-US" altLang="ko-KR" dirty="0">
                <a:solidFill>
                  <a:schemeClr val="tx1">
                    <a:lumMod val="50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매칭 현황</a:t>
            </a:r>
          </a:p>
        </p:txBody>
      </p:sp>
      <p:sp>
        <p:nvSpPr>
          <p:cNvPr id="44" name="자유형 32">
            <a:extLst>
              <a:ext uri="{FF2B5EF4-FFF2-40B4-BE49-F238E27FC236}">
                <a16:creationId xmlns:a16="http://schemas.microsoft.com/office/drawing/2014/main" id="{2517C0C6-0763-4F72-AB5A-E6CDCA79D90B}"/>
              </a:ext>
            </a:extLst>
          </p:cNvPr>
          <p:cNvSpPr/>
          <p:nvPr/>
        </p:nvSpPr>
        <p:spPr>
          <a:xfrm rot="16200000">
            <a:off x="1196651" y="2162469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5E9BEB6-508E-4DC8-9D90-F0FBFBC73FDE}"/>
              </a:ext>
            </a:extLst>
          </p:cNvPr>
          <p:cNvGrpSpPr/>
          <p:nvPr/>
        </p:nvGrpSpPr>
        <p:grpSpPr>
          <a:xfrm>
            <a:off x="514234" y="3027962"/>
            <a:ext cx="2018448" cy="1776515"/>
            <a:chOff x="1499881" y="3472462"/>
            <a:chExt cx="2018448" cy="177651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C8DC0A0-7CDF-4D97-89D3-2A4BA7E66B46}"/>
                </a:ext>
              </a:extLst>
            </p:cNvPr>
            <p:cNvCxnSpPr/>
            <p:nvPr/>
          </p:nvCxnSpPr>
          <p:spPr>
            <a:xfrm>
              <a:off x="1524855" y="3472462"/>
              <a:ext cx="1968500" cy="635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A806225-027F-41E4-AD71-6F52811AED2A}"/>
                </a:ext>
              </a:extLst>
            </p:cNvPr>
            <p:cNvCxnSpPr/>
            <p:nvPr/>
          </p:nvCxnSpPr>
          <p:spPr>
            <a:xfrm flipV="1">
              <a:off x="1549829" y="3907002"/>
              <a:ext cx="1968500" cy="3174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DC72569-4406-42FE-A8A4-4DE8E10C1965}"/>
                </a:ext>
              </a:extLst>
            </p:cNvPr>
            <p:cNvCxnSpPr/>
            <p:nvPr/>
          </p:nvCxnSpPr>
          <p:spPr>
            <a:xfrm>
              <a:off x="1524855" y="4322492"/>
              <a:ext cx="1968500" cy="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2F97892-4470-4DAD-80B0-96CE95E45DB4}"/>
                </a:ext>
              </a:extLst>
            </p:cNvPr>
            <p:cNvCxnSpPr/>
            <p:nvPr/>
          </p:nvCxnSpPr>
          <p:spPr>
            <a:xfrm>
              <a:off x="1499881" y="4763382"/>
              <a:ext cx="1993474" cy="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69F2BF0-2B60-42E9-9B30-3979DECB4D02}"/>
                </a:ext>
              </a:extLst>
            </p:cNvPr>
            <p:cNvCxnSpPr/>
            <p:nvPr/>
          </p:nvCxnSpPr>
          <p:spPr>
            <a:xfrm>
              <a:off x="1506808" y="5240017"/>
              <a:ext cx="1986547" cy="896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자유형 62">
            <a:extLst>
              <a:ext uri="{FF2B5EF4-FFF2-40B4-BE49-F238E27FC236}">
                <a16:creationId xmlns:a16="http://schemas.microsoft.com/office/drawing/2014/main" id="{A8709D90-4DCC-40B2-9495-1E63F18269CC}"/>
              </a:ext>
            </a:extLst>
          </p:cNvPr>
          <p:cNvSpPr/>
          <p:nvPr/>
        </p:nvSpPr>
        <p:spPr>
          <a:xfrm>
            <a:off x="3428987" y="2907975"/>
            <a:ext cx="2666805" cy="2903319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26851 w 1740321"/>
              <a:gd name="connsiteY0" fmla="*/ 0 h 1935892"/>
              <a:gd name="connsiteX1" fmla="*/ 1723846 w 1740321"/>
              <a:gd name="connsiteY1" fmla="*/ 8238 h 1935892"/>
              <a:gd name="connsiteX2" fmla="*/ 1732084 w 1740321"/>
              <a:gd name="connsiteY2" fmla="*/ 1491049 h 1935892"/>
              <a:gd name="connsiteX3" fmla="*/ 1740321 w 1740321"/>
              <a:gd name="connsiteY3" fmla="*/ 1894703 h 1935892"/>
              <a:gd name="connsiteX4" fmla="*/ 949489 w 1740321"/>
              <a:gd name="connsiteY4" fmla="*/ 1935892 h 1935892"/>
              <a:gd name="connsiteX5" fmla="*/ 59803 w 1740321"/>
              <a:gd name="connsiteY5" fmla="*/ 1927655 h 1935892"/>
              <a:gd name="connsiteX6" fmla="*/ 0 w 1740321"/>
              <a:gd name="connsiteY6" fmla="*/ 914789 h 1935892"/>
              <a:gd name="connsiteX7" fmla="*/ 26851 w 1740321"/>
              <a:gd name="connsiteY7" fmla="*/ 0 h 1935892"/>
              <a:gd name="connsiteX0" fmla="*/ 26851 w 1740321"/>
              <a:gd name="connsiteY0" fmla="*/ 0 h 1927655"/>
              <a:gd name="connsiteX1" fmla="*/ 1723846 w 1740321"/>
              <a:gd name="connsiteY1" fmla="*/ 8238 h 1927655"/>
              <a:gd name="connsiteX2" fmla="*/ 1732084 w 1740321"/>
              <a:gd name="connsiteY2" fmla="*/ 1491049 h 1927655"/>
              <a:gd name="connsiteX3" fmla="*/ 1740321 w 1740321"/>
              <a:gd name="connsiteY3" fmla="*/ 1894703 h 1927655"/>
              <a:gd name="connsiteX4" fmla="*/ 924192 w 1740321"/>
              <a:gd name="connsiteY4" fmla="*/ 1809410 h 1927655"/>
              <a:gd name="connsiteX5" fmla="*/ 59803 w 1740321"/>
              <a:gd name="connsiteY5" fmla="*/ 1927655 h 1927655"/>
              <a:gd name="connsiteX6" fmla="*/ 0 w 1740321"/>
              <a:gd name="connsiteY6" fmla="*/ 914789 h 1927655"/>
              <a:gd name="connsiteX7" fmla="*/ 26851 w 1740321"/>
              <a:gd name="connsiteY7" fmla="*/ 0 h 1927655"/>
              <a:gd name="connsiteX0" fmla="*/ 26851 w 1740321"/>
              <a:gd name="connsiteY0" fmla="*/ 0 h 1927655"/>
              <a:gd name="connsiteX1" fmla="*/ 1723846 w 1740321"/>
              <a:gd name="connsiteY1" fmla="*/ 8238 h 1927655"/>
              <a:gd name="connsiteX2" fmla="*/ 1732084 w 1740321"/>
              <a:gd name="connsiteY2" fmla="*/ 1491049 h 1927655"/>
              <a:gd name="connsiteX3" fmla="*/ 1740321 w 1740321"/>
              <a:gd name="connsiteY3" fmla="*/ 1894703 h 1927655"/>
              <a:gd name="connsiteX4" fmla="*/ 949489 w 1740321"/>
              <a:gd name="connsiteY4" fmla="*/ 1893732 h 1927655"/>
              <a:gd name="connsiteX5" fmla="*/ 59803 w 1740321"/>
              <a:gd name="connsiteY5" fmla="*/ 1927655 h 1927655"/>
              <a:gd name="connsiteX6" fmla="*/ 0 w 1740321"/>
              <a:gd name="connsiteY6" fmla="*/ 914789 h 1927655"/>
              <a:gd name="connsiteX7" fmla="*/ 26851 w 1740321"/>
              <a:gd name="connsiteY7" fmla="*/ 0 h 1927655"/>
              <a:gd name="connsiteX0" fmla="*/ 26851 w 1740321"/>
              <a:gd name="connsiteY0" fmla="*/ 0 h 1927655"/>
              <a:gd name="connsiteX1" fmla="*/ 1723846 w 1740321"/>
              <a:gd name="connsiteY1" fmla="*/ 8238 h 1927655"/>
              <a:gd name="connsiteX2" fmla="*/ 1732084 w 1740321"/>
              <a:gd name="connsiteY2" fmla="*/ 1491049 h 1927655"/>
              <a:gd name="connsiteX3" fmla="*/ 1740321 w 1740321"/>
              <a:gd name="connsiteY3" fmla="*/ 1894703 h 1927655"/>
              <a:gd name="connsiteX4" fmla="*/ 949489 w 1740321"/>
              <a:gd name="connsiteY4" fmla="*/ 1893732 h 1927655"/>
              <a:gd name="connsiteX5" fmla="*/ 59803 w 1740321"/>
              <a:gd name="connsiteY5" fmla="*/ 1927655 h 1927655"/>
              <a:gd name="connsiteX6" fmla="*/ 0 w 1740321"/>
              <a:gd name="connsiteY6" fmla="*/ 914789 h 1927655"/>
              <a:gd name="connsiteX7" fmla="*/ 26851 w 1740321"/>
              <a:gd name="connsiteY7" fmla="*/ 0 h 1927655"/>
              <a:gd name="connsiteX0" fmla="*/ 26851 w 1770622"/>
              <a:gd name="connsiteY0" fmla="*/ 0 h 1927655"/>
              <a:gd name="connsiteX1" fmla="*/ 1723846 w 1770622"/>
              <a:gd name="connsiteY1" fmla="*/ 8238 h 1927655"/>
              <a:gd name="connsiteX2" fmla="*/ 1732084 w 1770622"/>
              <a:gd name="connsiteY2" fmla="*/ 1491049 h 1927655"/>
              <a:gd name="connsiteX3" fmla="*/ 1740321 w 1770622"/>
              <a:gd name="connsiteY3" fmla="*/ 1894703 h 1927655"/>
              <a:gd name="connsiteX4" fmla="*/ 949489 w 1770622"/>
              <a:gd name="connsiteY4" fmla="*/ 1893732 h 1927655"/>
              <a:gd name="connsiteX5" fmla="*/ 59803 w 1770622"/>
              <a:gd name="connsiteY5" fmla="*/ 1927655 h 1927655"/>
              <a:gd name="connsiteX6" fmla="*/ 0 w 1770622"/>
              <a:gd name="connsiteY6" fmla="*/ 914789 h 1927655"/>
              <a:gd name="connsiteX7" fmla="*/ 26851 w 1770622"/>
              <a:gd name="connsiteY7" fmla="*/ 0 h 192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622" h="1927655">
                <a:moveTo>
                  <a:pt x="26851" y="0"/>
                </a:moveTo>
                <a:lnTo>
                  <a:pt x="1723846" y="8238"/>
                </a:lnTo>
                <a:cubicBezTo>
                  <a:pt x="1726592" y="502508"/>
                  <a:pt x="1822092" y="929322"/>
                  <a:pt x="1732084" y="1491049"/>
                </a:cubicBezTo>
                <a:lnTo>
                  <a:pt x="1740321" y="1894703"/>
                </a:lnTo>
                <a:cubicBezTo>
                  <a:pt x="1476710" y="1894379"/>
                  <a:pt x="1213100" y="1868759"/>
                  <a:pt x="949489" y="1893732"/>
                </a:cubicBezTo>
                <a:lnTo>
                  <a:pt x="59803" y="1927655"/>
                </a:lnTo>
                <a:lnTo>
                  <a:pt x="0" y="914789"/>
                </a:lnTo>
                <a:lnTo>
                  <a:pt x="26851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lvl="0" algn="ctr"/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전현우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2" name="자유형 63">
            <a:extLst>
              <a:ext uri="{FF2B5EF4-FFF2-40B4-BE49-F238E27FC236}">
                <a16:creationId xmlns:a16="http://schemas.microsoft.com/office/drawing/2014/main" id="{A78C5B02-EB5B-48E2-B0E0-485A00F78958}"/>
              </a:ext>
            </a:extLst>
          </p:cNvPr>
          <p:cNvSpPr/>
          <p:nvPr/>
        </p:nvSpPr>
        <p:spPr>
          <a:xfrm>
            <a:off x="6590272" y="2896778"/>
            <a:ext cx="2514600" cy="2920407"/>
          </a:xfrm>
          <a:custGeom>
            <a:avLst/>
            <a:gdLst>
              <a:gd name="connsiteX0" fmla="*/ 0 w 2514600"/>
              <a:gd name="connsiteY0" fmla="*/ 50800 h 2819400"/>
              <a:gd name="connsiteX1" fmla="*/ 1765300 w 2514600"/>
              <a:gd name="connsiteY1" fmla="*/ 63500 h 2819400"/>
              <a:gd name="connsiteX2" fmla="*/ 2501900 w 2514600"/>
              <a:gd name="connsiteY2" fmla="*/ 50800 h 2819400"/>
              <a:gd name="connsiteX3" fmla="*/ 2514600 w 2514600"/>
              <a:gd name="connsiteY3" fmla="*/ 927100 h 2819400"/>
              <a:gd name="connsiteX4" fmla="*/ 2451100 w 2514600"/>
              <a:gd name="connsiteY4" fmla="*/ 2552700 h 2819400"/>
              <a:gd name="connsiteX5" fmla="*/ 2082800 w 2514600"/>
              <a:gd name="connsiteY5" fmla="*/ 2819400 h 2819400"/>
              <a:gd name="connsiteX6" fmla="*/ 215900 w 2514600"/>
              <a:gd name="connsiteY6" fmla="*/ 2819400 h 2819400"/>
              <a:gd name="connsiteX7" fmla="*/ 228600 w 2514600"/>
              <a:gd name="connsiteY7" fmla="*/ 2286000 h 2819400"/>
              <a:gd name="connsiteX8" fmla="*/ 76200 w 2514600"/>
              <a:gd name="connsiteY8" fmla="*/ 1498600 h 2819400"/>
              <a:gd name="connsiteX9" fmla="*/ 88900 w 2514600"/>
              <a:gd name="connsiteY9" fmla="*/ 571500 h 2819400"/>
              <a:gd name="connsiteX10" fmla="*/ 0 w 2514600"/>
              <a:gd name="connsiteY10" fmla="*/ 0 h 2819400"/>
              <a:gd name="connsiteX11" fmla="*/ 0 w 2514600"/>
              <a:gd name="connsiteY11" fmla="*/ 50800 h 2819400"/>
              <a:gd name="connsiteX0" fmla="*/ 0 w 2514600"/>
              <a:gd name="connsiteY0" fmla="*/ 0 h 2768600"/>
              <a:gd name="connsiteX1" fmla="*/ 1765300 w 2514600"/>
              <a:gd name="connsiteY1" fmla="*/ 12700 h 2768600"/>
              <a:gd name="connsiteX2" fmla="*/ 2501900 w 2514600"/>
              <a:gd name="connsiteY2" fmla="*/ 0 h 2768600"/>
              <a:gd name="connsiteX3" fmla="*/ 2514600 w 2514600"/>
              <a:gd name="connsiteY3" fmla="*/ 876300 h 2768600"/>
              <a:gd name="connsiteX4" fmla="*/ 2451100 w 2514600"/>
              <a:gd name="connsiteY4" fmla="*/ 2501900 h 2768600"/>
              <a:gd name="connsiteX5" fmla="*/ 2082800 w 2514600"/>
              <a:gd name="connsiteY5" fmla="*/ 2768600 h 2768600"/>
              <a:gd name="connsiteX6" fmla="*/ 215900 w 2514600"/>
              <a:gd name="connsiteY6" fmla="*/ 2768600 h 2768600"/>
              <a:gd name="connsiteX7" fmla="*/ 228600 w 2514600"/>
              <a:gd name="connsiteY7" fmla="*/ 2235200 h 2768600"/>
              <a:gd name="connsiteX8" fmla="*/ 76200 w 2514600"/>
              <a:gd name="connsiteY8" fmla="*/ 1447800 h 2768600"/>
              <a:gd name="connsiteX9" fmla="*/ 88900 w 2514600"/>
              <a:gd name="connsiteY9" fmla="*/ 520700 h 2768600"/>
              <a:gd name="connsiteX10" fmla="*/ 19050 w 2514600"/>
              <a:gd name="connsiteY10" fmla="*/ 44450 h 2768600"/>
              <a:gd name="connsiteX11" fmla="*/ 0 w 2514600"/>
              <a:gd name="connsiteY11" fmla="*/ 0 h 2768600"/>
              <a:gd name="connsiteX0" fmla="*/ 0 w 2514600"/>
              <a:gd name="connsiteY0" fmla="*/ 0 h 2768600"/>
              <a:gd name="connsiteX1" fmla="*/ 1765300 w 2514600"/>
              <a:gd name="connsiteY1" fmla="*/ 12700 h 2768600"/>
              <a:gd name="connsiteX2" fmla="*/ 2501900 w 2514600"/>
              <a:gd name="connsiteY2" fmla="*/ 0 h 2768600"/>
              <a:gd name="connsiteX3" fmla="*/ 2514600 w 2514600"/>
              <a:gd name="connsiteY3" fmla="*/ 876300 h 2768600"/>
              <a:gd name="connsiteX4" fmla="*/ 2451100 w 2514600"/>
              <a:gd name="connsiteY4" fmla="*/ 2501900 h 2768600"/>
              <a:gd name="connsiteX5" fmla="*/ 2082800 w 2514600"/>
              <a:gd name="connsiteY5" fmla="*/ 2768600 h 2768600"/>
              <a:gd name="connsiteX6" fmla="*/ 215900 w 2514600"/>
              <a:gd name="connsiteY6" fmla="*/ 2768600 h 2768600"/>
              <a:gd name="connsiteX7" fmla="*/ 88900 w 2514600"/>
              <a:gd name="connsiteY7" fmla="*/ 2298700 h 2768600"/>
              <a:gd name="connsiteX8" fmla="*/ 76200 w 2514600"/>
              <a:gd name="connsiteY8" fmla="*/ 1447800 h 2768600"/>
              <a:gd name="connsiteX9" fmla="*/ 88900 w 2514600"/>
              <a:gd name="connsiteY9" fmla="*/ 520700 h 2768600"/>
              <a:gd name="connsiteX10" fmla="*/ 19050 w 2514600"/>
              <a:gd name="connsiteY10" fmla="*/ 44450 h 2768600"/>
              <a:gd name="connsiteX11" fmla="*/ 0 w 2514600"/>
              <a:gd name="connsiteY11" fmla="*/ 0 h 2768600"/>
              <a:gd name="connsiteX0" fmla="*/ 0 w 2514600"/>
              <a:gd name="connsiteY0" fmla="*/ 0 h 2768600"/>
              <a:gd name="connsiteX1" fmla="*/ 1765300 w 2514600"/>
              <a:gd name="connsiteY1" fmla="*/ 12700 h 2768600"/>
              <a:gd name="connsiteX2" fmla="*/ 2501900 w 2514600"/>
              <a:gd name="connsiteY2" fmla="*/ 0 h 2768600"/>
              <a:gd name="connsiteX3" fmla="*/ 2514600 w 2514600"/>
              <a:gd name="connsiteY3" fmla="*/ 876300 h 2768600"/>
              <a:gd name="connsiteX4" fmla="*/ 2451100 w 2514600"/>
              <a:gd name="connsiteY4" fmla="*/ 2501900 h 2768600"/>
              <a:gd name="connsiteX5" fmla="*/ 2082800 w 2514600"/>
              <a:gd name="connsiteY5" fmla="*/ 2768600 h 2768600"/>
              <a:gd name="connsiteX6" fmla="*/ 88900 w 2514600"/>
              <a:gd name="connsiteY6" fmla="*/ 2768600 h 2768600"/>
              <a:gd name="connsiteX7" fmla="*/ 88900 w 2514600"/>
              <a:gd name="connsiteY7" fmla="*/ 2298700 h 2768600"/>
              <a:gd name="connsiteX8" fmla="*/ 76200 w 2514600"/>
              <a:gd name="connsiteY8" fmla="*/ 1447800 h 2768600"/>
              <a:gd name="connsiteX9" fmla="*/ 88900 w 2514600"/>
              <a:gd name="connsiteY9" fmla="*/ 520700 h 2768600"/>
              <a:gd name="connsiteX10" fmla="*/ 19050 w 2514600"/>
              <a:gd name="connsiteY10" fmla="*/ 44450 h 2768600"/>
              <a:gd name="connsiteX11" fmla="*/ 0 w 2514600"/>
              <a:gd name="connsiteY11" fmla="*/ 0 h 2768600"/>
              <a:gd name="connsiteX0" fmla="*/ 0 w 2514600"/>
              <a:gd name="connsiteY0" fmla="*/ 0 h 2773251"/>
              <a:gd name="connsiteX1" fmla="*/ 1765300 w 2514600"/>
              <a:gd name="connsiteY1" fmla="*/ 12700 h 2773251"/>
              <a:gd name="connsiteX2" fmla="*/ 2501900 w 2514600"/>
              <a:gd name="connsiteY2" fmla="*/ 0 h 2773251"/>
              <a:gd name="connsiteX3" fmla="*/ 2514600 w 2514600"/>
              <a:gd name="connsiteY3" fmla="*/ 876300 h 2773251"/>
              <a:gd name="connsiteX4" fmla="*/ 2482850 w 2514600"/>
              <a:gd name="connsiteY4" fmla="*/ 2773251 h 2773251"/>
              <a:gd name="connsiteX5" fmla="*/ 2082800 w 2514600"/>
              <a:gd name="connsiteY5" fmla="*/ 2768600 h 2773251"/>
              <a:gd name="connsiteX6" fmla="*/ 88900 w 2514600"/>
              <a:gd name="connsiteY6" fmla="*/ 2768600 h 2773251"/>
              <a:gd name="connsiteX7" fmla="*/ 88900 w 2514600"/>
              <a:gd name="connsiteY7" fmla="*/ 2298700 h 2773251"/>
              <a:gd name="connsiteX8" fmla="*/ 76200 w 2514600"/>
              <a:gd name="connsiteY8" fmla="*/ 1447800 h 2773251"/>
              <a:gd name="connsiteX9" fmla="*/ 88900 w 2514600"/>
              <a:gd name="connsiteY9" fmla="*/ 520700 h 2773251"/>
              <a:gd name="connsiteX10" fmla="*/ 19050 w 2514600"/>
              <a:gd name="connsiteY10" fmla="*/ 44450 h 2773251"/>
              <a:gd name="connsiteX11" fmla="*/ 0 w 2514600"/>
              <a:gd name="connsiteY11" fmla="*/ 0 h 277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14600" h="2773251">
                <a:moveTo>
                  <a:pt x="0" y="0"/>
                </a:moveTo>
                <a:lnTo>
                  <a:pt x="1765300" y="12700"/>
                </a:lnTo>
                <a:lnTo>
                  <a:pt x="2501900" y="0"/>
                </a:lnTo>
                <a:lnTo>
                  <a:pt x="2514600" y="876300"/>
                </a:lnTo>
                <a:lnTo>
                  <a:pt x="2482850" y="2773251"/>
                </a:lnTo>
                <a:lnTo>
                  <a:pt x="2082800" y="2768600"/>
                </a:lnTo>
                <a:lnTo>
                  <a:pt x="88900" y="2768600"/>
                </a:lnTo>
                <a:lnTo>
                  <a:pt x="88900" y="2298700"/>
                </a:lnTo>
                <a:lnTo>
                  <a:pt x="76200" y="1447800"/>
                </a:lnTo>
                <a:lnTo>
                  <a:pt x="88900" y="520700"/>
                </a:lnTo>
                <a:lnTo>
                  <a:pt x="19050" y="444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lvl="0" algn="ctr"/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최서영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132C55E-32BF-4157-8054-D840F09A84DB}"/>
              </a:ext>
            </a:extLst>
          </p:cNvPr>
          <p:cNvGrpSpPr/>
          <p:nvPr/>
        </p:nvGrpSpPr>
        <p:grpSpPr>
          <a:xfrm>
            <a:off x="3261769" y="1996957"/>
            <a:ext cx="2666805" cy="3280708"/>
            <a:chOff x="4734300" y="1996957"/>
            <a:chExt cx="2666805" cy="3280708"/>
          </a:xfrm>
        </p:grpSpPr>
        <p:sp>
          <p:nvSpPr>
            <p:cNvPr id="54" name="자유형 33">
              <a:extLst>
                <a:ext uri="{FF2B5EF4-FFF2-40B4-BE49-F238E27FC236}">
                  <a16:creationId xmlns:a16="http://schemas.microsoft.com/office/drawing/2014/main" id="{504135AC-2B19-479F-AAD9-EC9A45C3135D}"/>
                </a:ext>
              </a:extLst>
            </p:cNvPr>
            <p:cNvSpPr/>
            <p:nvPr/>
          </p:nvSpPr>
          <p:spPr>
            <a:xfrm>
              <a:off x="4734300" y="2374346"/>
              <a:ext cx="2666805" cy="290331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  <a:gd name="connsiteX0" fmla="*/ 26851 w 1740321"/>
                <a:gd name="connsiteY0" fmla="*/ 0 h 1935892"/>
                <a:gd name="connsiteX1" fmla="*/ 1723846 w 1740321"/>
                <a:gd name="connsiteY1" fmla="*/ 8238 h 1935892"/>
                <a:gd name="connsiteX2" fmla="*/ 1732084 w 1740321"/>
                <a:gd name="connsiteY2" fmla="*/ 1491049 h 1935892"/>
                <a:gd name="connsiteX3" fmla="*/ 1740321 w 1740321"/>
                <a:gd name="connsiteY3" fmla="*/ 1894703 h 1935892"/>
                <a:gd name="connsiteX4" fmla="*/ 949489 w 1740321"/>
                <a:gd name="connsiteY4" fmla="*/ 1935892 h 1935892"/>
                <a:gd name="connsiteX5" fmla="*/ 59803 w 1740321"/>
                <a:gd name="connsiteY5" fmla="*/ 1927655 h 1935892"/>
                <a:gd name="connsiteX6" fmla="*/ 0 w 1740321"/>
                <a:gd name="connsiteY6" fmla="*/ 914789 h 1935892"/>
                <a:gd name="connsiteX7" fmla="*/ 26851 w 1740321"/>
                <a:gd name="connsiteY7" fmla="*/ 0 h 1935892"/>
                <a:gd name="connsiteX0" fmla="*/ 26851 w 1740321"/>
                <a:gd name="connsiteY0" fmla="*/ 0 h 1927655"/>
                <a:gd name="connsiteX1" fmla="*/ 1723846 w 1740321"/>
                <a:gd name="connsiteY1" fmla="*/ 8238 h 1927655"/>
                <a:gd name="connsiteX2" fmla="*/ 1732084 w 1740321"/>
                <a:gd name="connsiteY2" fmla="*/ 1491049 h 1927655"/>
                <a:gd name="connsiteX3" fmla="*/ 1740321 w 1740321"/>
                <a:gd name="connsiteY3" fmla="*/ 1894703 h 1927655"/>
                <a:gd name="connsiteX4" fmla="*/ 924192 w 1740321"/>
                <a:gd name="connsiteY4" fmla="*/ 1809410 h 1927655"/>
                <a:gd name="connsiteX5" fmla="*/ 59803 w 1740321"/>
                <a:gd name="connsiteY5" fmla="*/ 1927655 h 1927655"/>
                <a:gd name="connsiteX6" fmla="*/ 0 w 1740321"/>
                <a:gd name="connsiteY6" fmla="*/ 914789 h 1927655"/>
                <a:gd name="connsiteX7" fmla="*/ 26851 w 1740321"/>
                <a:gd name="connsiteY7" fmla="*/ 0 h 1927655"/>
                <a:gd name="connsiteX0" fmla="*/ 26851 w 1740321"/>
                <a:gd name="connsiteY0" fmla="*/ 0 h 1927655"/>
                <a:gd name="connsiteX1" fmla="*/ 1723846 w 1740321"/>
                <a:gd name="connsiteY1" fmla="*/ 8238 h 1927655"/>
                <a:gd name="connsiteX2" fmla="*/ 1732084 w 1740321"/>
                <a:gd name="connsiteY2" fmla="*/ 1491049 h 1927655"/>
                <a:gd name="connsiteX3" fmla="*/ 1740321 w 1740321"/>
                <a:gd name="connsiteY3" fmla="*/ 1894703 h 1927655"/>
                <a:gd name="connsiteX4" fmla="*/ 949489 w 1740321"/>
                <a:gd name="connsiteY4" fmla="*/ 1893732 h 1927655"/>
                <a:gd name="connsiteX5" fmla="*/ 59803 w 1740321"/>
                <a:gd name="connsiteY5" fmla="*/ 1927655 h 1927655"/>
                <a:gd name="connsiteX6" fmla="*/ 0 w 1740321"/>
                <a:gd name="connsiteY6" fmla="*/ 914789 h 1927655"/>
                <a:gd name="connsiteX7" fmla="*/ 26851 w 1740321"/>
                <a:gd name="connsiteY7" fmla="*/ 0 h 1927655"/>
                <a:gd name="connsiteX0" fmla="*/ 26851 w 1740321"/>
                <a:gd name="connsiteY0" fmla="*/ 0 h 1927655"/>
                <a:gd name="connsiteX1" fmla="*/ 1723846 w 1740321"/>
                <a:gd name="connsiteY1" fmla="*/ 8238 h 1927655"/>
                <a:gd name="connsiteX2" fmla="*/ 1732084 w 1740321"/>
                <a:gd name="connsiteY2" fmla="*/ 1491049 h 1927655"/>
                <a:gd name="connsiteX3" fmla="*/ 1740321 w 1740321"/>
                <a:gd name="connsiteY3" fmla="*/ 1894703 h 1927655"/>
                <a:gd name="connsiteX4" fmla="*/ 949489 w 1740321"/>
                <a:gd name="connsiteY4" fmla="*/ 1893732 h 1927655"/>
                <a:gd name="connsiteX5" fmla="*/ 59803 w 1740321"/>
                <a:gd name="connsiteY5" fmla="*/ 1927655 h 1927655"/>
                <a:gd name="connsiteX6" fmla="*/ 0 w 1740321"/>
                <a:gd name="connsiteY6" fmla="*/ 914789 h 1927655"/>
                <a:gd name="connsiteX7" fmla="*/ 26851 w 1740321"/>
                <a:gd name="connsiteY7" fmla="*/ 0 h 1927655"/>
                <a:gd name="connsiteX0" fmla="*/ 26851 w 1770622"/>
                <a:gd name="connsiteY0" fmla="*/ 0 h 1927655"/>
                <a:gd name="connsiteX1" fmla="*/ 1723846 w 1770622"/>
                <a:gd name="connsiteY1" fmla="*/ 8238 h 1927655"/>
                <a:gd name="connsiteX2" fmla="*/ 1732084 w 1770622"/>
                <a:gd name="connsiteY2" fmla="*/ 1491049 h 1927655"/>
                <a:gd name="connsiteX3" fmla="*/ 1740321 w 1770622"/>
                <a:gd name="connsiteY3" fmla="*/ 1894703 h 1927655"/>
                <a:gd name="connsiteX4" fmla="*/ 949489 w 1770622"/>
                <a:gd name="connsiteY4" fmla="*/ 1893732 h 1927655"/>
                <a:gd name="connsiteX5" fmla="*/ 59803 w 1770622"/>
                <a:gd name="connsiteY5" fmla="*/ 1927655 h 1927655"/>
                <a:gd name="connsiteX6" fmla="*/ 0 w 1770622"/>
                <a:gd name="connsiteY6" fmla="*/ 914789 h 1927655"/>
                <a:gd name="connsiteX7" fmla="*/ 26851 w 1770622"/>
                <a:gd name="connsiteY7" fmla="*/ 0 h 192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622" h="1927655">
                  <a:moveTo>
                    <a:pt x="26851" y="0"/>
                  </a:moveTo>
                  <a:lnTo>
                    <a:pt x="1723846" y="8238"/>
                  </a:lnTo>
                  <a:cubicBezTo>
                    <a:pt x="1726592" y="502508"/>
                    <a:pt x="1822092" y="929322"/>
                    <a:pt x="1732084" y="1491049"/>
                  </a:cubicBezTo>
                  <a:lnTo>
                    <a:pt x="1740321" y="1894703"/>
                  </a:lnTo>
                  <a:cubicBezTo>
                    <a:pt x="1476710" y="1894379"/>
                    <a:pt x="1213100" y="1868759"/>
                    <a:pt x="949489" y="1893732"/>
                  </a:cubicBezTo>
                  <a:lnTo>
                    <a:pt x="59803" y="1927655"/>
                  </a:lnTo>
                  <a:lnTo>
                    <a:pt x="0" y="914789"/>
                  </a:lnTo>
                  <a:lnTo>
                    <a:pt x="26851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</a:rPr>
                <a:t>채팅 봇</a:t>
              </a:r>
              <a:b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</a:br>
              <a:endParaRPr lang="en-US" altLang="ko-KR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</a:rPr>
                <a:t>정산 조회</a:t>
              </a:r>
              <a:b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</a:br>
              <a:endParaRPr lang="en-US" altLang="ko-KR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50000"/>
                    </a:schemeClr>
                  </a:solidFill>
                </a:rPr>
                <a:t>화면구성 및 </a:t>
              </a: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UI</a:t>
              </a:r>
            </a:p>
          </p:txBody>
        </p:sp>
        <p:sp>
          <p:nvSpPr>
            <p:cNvPr id="55" name="자유형 40">
              <a:extLst>
                <a:ext uri="{FF2B5EF4-FFF2-40B4-BE49-F238E27FC236}">
                  <a16:creationId xmlns:a16="http://schemas.microsoft.com/office/drawing/2014/main" id="{6AEF4C01-14E4-4A52-9FF1-95BF1DDA3CCD}"/>
                </a:ext>
              </a:extLst>
            </p:cNvPr>
            <p:cNvSpPr/>
            <p:nvPr/>
          </p:nvSpPr>
          <p:spPr>
            <a:xfrm rot="16200000">
              <a:off x="5738298" y="2162468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1900EC5-B8B3-4DD6-9A5F-4BFB971BBBF2}"/>
                </a:ext>
              </a:extLst>
            </p:cNvPr>
            <p:cNvGrpSpPr/>
            <p:nvPr/>
          </p:nvGrpSpPr>
          <p:grpSpPr>
            <a:xfrm>
              <a:off x="5018863" y="3027962"/>
              <a:ext cx="2018448" cy="1776515"/>
              <a:chOff x="5018863" y="3472462"/>
              <a:chExt cx="2018448" cy="1776515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98646FF-EC81-475B-8BF6-B5382711EDBD}"/>
                  </a:ext>
                </a:extLst>
              </p:cNvPr>
              <p:cNvCxnSpPr/>
              <p:nvPr/>
            </p:nvCxnSpPr>
            <p:spPr>
              <a:xfrm>
                <a:off x="5043837" y="3472462"/>
                <a:ext cx="1968500" cy="63500"/>
              </a:xfrm>
              <a:prstGeom prst="line">
                <a:avLst/>
              </a:prstGeom>
              <a:ln w="12700">
                <a:solidFill>
                  <a:schemeClr val="accent6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BDFF98B8-C536-41AE-B492-50C7FBA611D0}"/>
                  </a:ext>
                </a:extLst>
              </p:cNvPr>
              <p:cNvCxnSpPr/>
              <p:nvPr/>
            </p:nvCxnSpPr>
            <p:spPr>
              <a:xfrm flipV="1">
                <a:off x="5068811" y="3907002"/>
                <a:ext cx="1968500" cy="31749"/>
              </a:xfrm>
              <a:prstGeom prst="line">
                <a:avLst/>
              </a:prstGeom>
              <a:ln w="12700">
                <a:solidFill>
                  <a:schemeClr val="accent6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76388B8-CE27-4AC3-82BD-CC9B08B88D8D}"/>
                  </a:ext>
                </a:extLst>
              </p:cNvPr>
              <p:cNvCxnSpPr/>
              <p:nvPr/>
            </p:nvCxnSpPr>
            <p:spPr>
              <a:xfrm>
                <a:off x="5018863" y="4322492"/>
                <a:ext cx="1968500" cy="0"/>
              </a:xfrm>
              <a:prstGeom prst="line">
                <a:avLst/>
              </a:prstGeom>
              <a:ln w="12700">
                <a:solidFill>
                  <a:schemeClr val="accent6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AFB98A3-490A-4973-A06B-05A8D26CD31B}"/>
                  </a:ext>
                </a:extLst>
              </p:cNvPr>
              <p:cNvCxnSpPr/>
              <p:nvPr/>
            </p:nvCxnSpPr>
            <p:spPr>
              <a:xfrm>
                <a:off x="5018863" y="4763382"/>
                <a:ext cx="1993474" cy="0"/>
              </a:xfrm>
              <a:prstGeom prst="line">
                <a:avLst/>
              </a:prstGeom>
              <a:ln w="12700">
                <a:solidFill>
                  <a:schemeClr val="accent6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77813893-666A-4595-BE8D-A890EEDA0E0C}"/>
                  </a:ext>
                </a:extLst>
              </p:cNvPr>
              <p:cNvCxnSpPr/>
              <p:nvPr/>
            </p:nvCxnSpPr>
            <p:spPr>
              <a:xfrm>
                <a:off x="5025790" y="5240017"/>
                <a:ext cx="1986547" cy="8960"/>
              </a:xfrm>
              <a:prstGeom prst="line">
                <a:avLst/>
              </a:prstGeom>
              <a:ln w="12700">
                <a:solidFill>
                  <a:schemeClr val="accent6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8651018-D3A7-4754-ADC1-DE453BE8151F}"/>
              </a:ext>
            </a:extLst>
          </p:cNvPr>
          <p:cNvGrpSpPr/>
          <p:nvPr/>
        </p:nvGrpSpPr>
        <p:grpSpPr>
          <a:xfrm>
            <a:off x="6454246" y="2146430"/>
            <a:ext cx="2514600" cy="3181741"/>
            <a:chOff x="8199911" y="2108330"/>
            <a:chExt cx="2514600" cy="318174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BF6E40CA-4778-4C7B-A7BB-14DFAAD700F5}"/>
                </a:ext>
              </a:extLst>
            </p:cNvPr>
            <p:cNvGrpSpPr/>
            <p:nvPr/>
          </p:nvGrpSpPr>
          <p:grpSpPr>
            <a:xfrm>
              <a:off x="8199911" y="2374562"/>
              <a:ext cx="2514600" cy="2915509"/>
              <a:chOff x="8320283" y="3625631"/>
              <a:chExt cx="2514600" cy="2768600"/>
            </a:xfrm>
          </p:grpSpPr>
          <p:sp>
            <p:nvSpPr>
              <p:cNvPr id="71" name="자유형 29">
                <a:extLst>
                  <a:ext uri="{FF2B5EF4-FFF2-40B4-BE49-F238E27FC236}">
                    <a16:creationId xmlns:a16="http://schemas.microsoft.com/office/drawing/2014/main" id="{2BF8BAAB-D0CE-4B3D-9CA5-0A9E6CE94D27}"/>
                  </a:ext>
                </a:extLst>
              </p:cNvPr>
              <p:cNvSpPr/>
              <p:nvPr/>
            </p:nvSpPr>
            <p:spPr>
              <a:xfrm>
                <a:off x="8320283" y="3625631"/>
                <a:ext cx="2514600" cy="2768600"/>
              </a:xfrm>
              <a:custGeom>
                <a:avLst/>
                <a:gdLst>
                  <a:gd name="connsiteX0" fmla="*/ 0 w 2514600"/>
                  <a:gd name="connsiteY0" fmla="*/ 50800 h 2819400"/>
                  <a:gd name="connsiteX1" fmla="*/ 1765300 w 2514600"/>
                  <a:gd name="connsiteY1" fmla="*/ 63500 h 2819400"/>
                  <a:gd name="connsiteX2" fmla="*/ 2501900 w 2514600"/>
                  <a:gd name="connsiteY2" fmla="*/ 50800 h 2819400"/>
                  <a:gd name="connsiteX3" fmla="*/ 2514600 w 2514600"/>
                  <a:gd name="connsiteY3" fmla="*/ 927100 h 2819400"/>
                  <a:gd name="connsiteX4" fmla="*/ 2451100 w 2514600"/>
                  <a:gd name="connsiteY4" fmla="*/ 2552700 h 2819400"/>
                  <a:gd name="connsiteX5" fmla="*/ 2082800 w 2514600"/>
                  <a:gd name="connsiteY5" fmla="*/ 2819400 h 2819400"/>
                  <a:gd name="connsiteX6" fmla="*/ 215900 w 2514600"/>
                  <a:gd name="connsiteY6" fmla="*/ 2819400 h 2819400"/>
                  <a:gd name="connsiteX7" fmla="*/ 228600 w 2514600"/>
                  <a:gd name="connsiteY7" fmla="*/ 2286000 h 2819400"/>
                  <a:gd name="connsiteX8" fmla="*/ 76200 w 2514600"/>
                  <a:gd name="connsiteY8" fmla="*/ 1498600 h 2819400"/>
                  <a:gd name="connsiteX9" fmla="*/ 88900 w 2514600"/>
                  <a:gd name="connsiteY9" fmla="*/ 571500 h 2819400"/>
                  <a:gd name="connsiteX10" fmla="*/ 0 w 2514600"/>
                  <a:gd name="connsiteY10" fmla="*/ 0 h 2819400"/>
                  <a:gd name="connsiteX11" fmla="*/ 0 w 2514600"/>
                  <a:gd name="connsiteY11" fmla="*/ 50800 h 28194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215900 w 2514600"/>
                  <a:gd name="connsiteY6" fmla="*/ 2768600 h 2768600"/>
                  <a:gd name="connsiteX7" fmla="*/ 228600 w 2514600"/>
                  <a:gd name="connsiteY7" fmla="*/ 22352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215900 w 2514600"/>
                  <a:gd name="connsiteY6" fmla="*/ 2768600 h 2768600"/>
                  <a:gd name="connsiteX7" fmla="*/ 88900 w 2514600"/>
                  <a:gd name="connsiteY7" fmla="*/ 22987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88900 w 2514600"/>
                  <a:gd name="connsiteY6" fmla="*/ 2768600 h 2768600"/>
                  <a:gd name="connsiteX7" fmla="*/ 88900 w 2514600"/>
                  <a:gd name="connsiteY7" fmla="*/ 22987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4600" h="2768600">
                    <a:moveTo>
                      <a:pt x="0" y="0"/>
                    </a:moveTo>
                    <a:lnTo>
                      <a:pt x="1765300" y="12700"/>
                    </a:lnTo>
                    <a:lnTo>
                      <a:pt x="2501900" y="0"/>
                    </a:lnTo>
                    <a:lnTo>
                      <a:pt x="2514600" y="876300"/>
                    </a:lnTo>
                    <a:lnTo>
                      <a:pt x="2451100" y="2501900"/>
                    </a:lnTo>
                    <a:lnTo>
                      <a:pt x="2082800" y="2768600"/>
                    </a:lnTo>
                    <a:lnTo>
                      <a:pt x="88900" y="2768600"/>
                    </a:lnTo>
                    <a:lnTo>
                      <a:pt x="88900" y="2298700"/>
                    </a:lnTo>
                    <a:lnTo>
                      <a:pt x="76200" y="1447800"/>
                    </a:lnTo>
                    <a:lnTo>
                      <a:pt x="88900" y="520700"/>
                    </a:lnTo>
                    <a:lnTo>
                      <a:pt x="19050" y="444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tx1">
                        <a:lumMod val="50000"/>
                      </a:schemeClr>
                    </a:solidFill>
                  </a:rPr>
                  <a:t>로그인</a:t>
                </a:r>
                <a:r>
                  <a:rPr lang="en-US" altLang="ko-KR" dirty="0">
                    <a:solidFill>
                      <a:schemeClr val="tx1">
                        <a:lumMod val="50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50000"/>
                      </a:schemeClr>
                    </a:solidFill>
                  </a:rPr>
                  <a:t>회원가입</a:t>
                </a:r>
                <a:br>
                  <a:rPr lang="en-US" altLang="ko-KR" dirty="0">
                    <a:solidFill>
                      <a:schemeClr val="tx1">
                        <a:lumMod val="50000"/>
                      </a:schemeClr>
                    </a:solidFill>
                  </a:rPr>
                </a:br>
                <a:endParaRPr lang="en-US" altLang="ko-KR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tx1">
                        <a:lumMod val="50000"/>
                      </a:schemeClr>
                    </a:solidFill>
                  </a:rPr>
                  <a:t>결제</a:t>
                </a:r>
                <a:r>
                  <a:rPr lang="en-US" altLang="ko-KR" dirty="0">
                    <a:solidFill>
                      <a:schemeClr val="tx1">
                        <a:lumMod val="50000"/>
                      </a:schemeClr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>
                        <a:lumMod val="50000"/>
                      </a:schemeClr>
                    </a:solidFill>
                  </a:rPr>
                  <a:t>매출</a:t>
                </a:r>
                <a:r>
                  <a:rPr lang="en-US" altLang="ko-KR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1">
                        <a:lumMod val="50000"/>
                      </a:schemeClr>
                    </a:solidFill>
                  </a:rPr>
                  <a:t> 내역</a:t>
                </a:r>
                <a:endParaRPr lang="en-US" altLang="ko-KR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tx1">
                        <a:lumMod val="50000"/>
                      </a:schemeClr>
                    </a:solidFill>
                  </a:rPr>
                  <a:t>회원 관리</a:t>
                </a:r>
              </a:p>
            </p:txBody>
          </p:sp>
          <p:sp>
            <p:nvSpPr>
              <p:cNvPr id="72" name="자유형 30">
                <a:extLst>
                  <a:ext uri="{FF2B5EF4-FFF2-40B4-BE49-F238E27FC236}">
                    <a16:creationId xmlns:a16="http://schemas.microsoft.com/office/drawing/2014/main" id="{9299A2D8-4737-4519-8661-CAF9C40DE7F2}"/>
                  </a:ext>
                </a:extLst>
              </p:cNvPr>
              <p:cNvSpPr/>
              <p:nvPr/>
            </p:nvSpPr>
            <p:spPr>
              <a:xfrm>
                <a:off x="10388600" y="6122041"/>
                <a:ext cx="387350" cy="266700"/>
              </a:xfrm>
              <a:custGeom>
                <a:avLst/>
                <a:gdLst>
                  <a:gd name="connsiteX0" fmla="*/ 0 w 374650"/>
                  <a:gd name="connsiteY0" fmla="*/ 374650 h 374650"/>
                  <a:gd name="connsiteX1" fmla="*/ 374650 w 374650"/>
                  <a:gd name="connsiteY1" fmla="*/ 133350 h 374650"/>
                  <a:gd name="connsiteX2" fmla="*/ 0 w 374650"/>
                  <a:gd name="connsiteY2" fmla="*/ 0 h 374650"/>
                  <a:gd name="connsiteX3" fmla="*/ 0 w 374650"/>
                  <a:gd name="connsiteY3" fmla="*/ 374650 h 374650"/>
                  <a:gd name="connsiteX0" fmla="*/ 0 w 374650"/>
                  <a:gd name="connsiteY0" fmla="*/ 387350 h 387350"/>
                  <a:gd name="connsiteX1" fmla="*/ 374650 w 374650"/>
                  <a:gd name="connsiteY1" fmla="*/ 133350 h 387350"/>
                  <a:gd name="connsiteX2" fmla="*/ 0 w 374650"/>
                  <a:gd name="connsiteY2" fmla="*/ 0 h 387350"/>
                  <a:gd name="connsiteX3" fmla="*/ 0 w 374650"/>
                  <a:gd name="connsiteY3" fmla="*/ 387350 h 387350"/>
                  <a:gd name="connsiteX0" fmla="*/ 50800 w 425450"/>
                  <a:gd name="connsiteY0" fmla="*/ 260350 h 260350"/>
                  <a:gd name="connsiteX1" fmla="*/ 425450 w 425450"/>
                  <a:gd name="connsiteY1" fmla="*/ 6350 h 260350"/>
                  <a:gd name="connsiteX2" fmla="*/ 0 w 425450"/>
                  <a:gd name="connsiteY2" fmla="*/ 0 h 260350"/>
                  <a:gd name="connsiteX3" fmla="*/ 50800 w 425450"/>
                  <a:gd name="connsiteY3" fmla="*/ 260350 h 260350"/>
                  <a:gd name="connsiteX0" fmla="*/ 12700 w 387350"/>
                  <a:gd name="connsiteY0" fmla="*/ 266700 h 266700"/>
                  <a:gd name="connsiteX1" fmla="*/ 387350 w 387350"/>
                  <a:gd name="connsiteY1" fmla="*/ 12700 h 266700"/>
                  <a:gd name="connsiteX2" fmla="*/ 0 w 387350"/>
                  <a:gd name="connsiteY2" fmla="*/ 0 h 266700"/>
                  <a:gd name="connsiteX3" fmla="*/ 12700 w 387350"/>
                  <a:gd name="connsiteY3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350" h="266700">
                    <a:moveTo>
                      <a:pt x="12700" y="266700"/>
                    </a:moveTo>
                    <a:lnTo>
                      <a:pt x="387350" y="12700"/>
                    </a:lnTo>
                    <a:lnTo>
                      <a:pt x="0" y="0"/>
                    </a:lnTo>
                    <a:lnTo>
                      <a:pt x="12700" y="26670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자유형 44">
              <a:extLst>
                <a:ext uri="{FF2B5EF4-FFF2-40B4-BE49-F238E27FC236}">
                  <a16:creationId xmlns:a16="http://schemas.microsoft.com/office/drawing/2014/main" id="{65A17D89-BE7B-4553-9A98-2C38A149DDEF}"/>
                </a:ext>
              </a:extLst>
            </p:cNvPr>
            <p:cNvSpPr/>
            <p:nvPr/>
          </p:nvSpPr>
          <p:spPr>
            <a:xfrm rot="16200000">
              <a:off x="9130404" y="2273841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C4931EC-BDEB-4360-924C-BB681074FC89}"/>
                </a:ext>
              </a:extLst>
            </p:cNvPr>
            <p:cNvGrpSpPr/>
            <p:nvPr/>
          </p:nvGrpSpPr>
          <p:grpSpPr>
            <a:xfrm>
              <a:off x="8455780" y="2964462"/>
              <a:ext cx="2018448" cy="1776515"/>
              <a:chOff x="8455780" y="3408962"/>
              <a:chExt cx="2018448" cy="1776515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6F711A54-61D7-4B31-B66D-3E8101F0FAAC}"/>
                  </a:ext>
                </a:extLst>
              </p:cNvPr>
              <p:cNvCxnSpPr/>
              <p:nvPr/>
            </p:nvCxnSpPr>
            <p:spPr>
              <a:xfrm>
                <a:off x="8480754" y="3408962"/>
                <a:ext cx="1968500" cy="63500"/>
              </a:xfrm>
              <a:prstGeom prst="line">
                <a:avLst/>
              </a:prstGeom>
              <a:ln w="12700">
                <a:solidFill>
                  <a:srgbClr val="FF7C8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D76AFB28-85B0-493D-BCDB-D7E9BB780912}"/>
                  </a:ext>
                </a:extLst>
              </p:cNvPr>
              <p:cNvCxnSpPr/>
              <p:nvPr/>
            </p:nvCxnSpPr>
            <p:spPr>
              <a:xfrm flipV="1">
                <a:off x="8505728" y="3843502"/>
                <a:ext cx="1968500" cy="31749"/>
              </a:xfrm>
              <a:prstGeom prst="line">
                <a:avLst/>
              </a:prstGeom>
              <a:ln w="12700">
                <a:solidFill>
                  <a:srgbClr val="FF7C8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A9EEC3B0-891D-494E-97CF-F07C458892E4}"/>
                  </a:ext>
                </a:extLst>
              </p:cNvPr>
              <p:cNvCxnSpPr/>
              <p:nvPr/>
            </p:nvCxnSpPr>
            <p:spPr>
              <a:xfrm>
                <a:off x="8480754" y="4258992"/>
                <a:ext cx="1968500" cy="0"/>
              </a:xfrm>
              <a:prstGeom prst="line">
                <a:avLst/>
              </a:prstGeom>
              <a:ln w="12700">
                <a:solidFill>
                  <a:srgbClr val="FF7C8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652B6F30-BFB8-44E0-8CB9-A0496C3F3CE6}"/>
                  </a:ext>
                </a:extLst>
              </p:cNvPr>
              <p:cNvCxnSpPr/>
              <p:nvPr/>
            </p:nvCxnSpPr>
            <p:spPr>
              <a:xfrm>
                <a:off x="8455780" y="4699882"/>
                <a:ext cx="1993474" cy="0"/>
              </a:xfrm>
              <a:prstGeom prst="line">
                <a:avLst/>
              </a:prstGeom>
              <a:ln w="12700">
                <a:solidFill>
                  <a:srgbClr val="FF7C8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D3CD33EA-2BAC-4A05-8491-2BE7C91B3A58}"/>
                  </a:ext>
                </a:extLst>
              </p:cNvPr>
              <p:cNvCxnSpPr/>
              <p:nvPr/>
            </p:nvCxnSpPr>
            <p:spPr>
              <a:xfrm>
                <a:off x="8462707" y="5176517"/>
                <a:ext cx="1986547" cy="8960"/>
              </a:xfrm>
              <a:prstGeom prst="line">
                <a:avLst/>
              </a:prstGeom>
              <a:ln w="12700">
                <a:solidFill>
                  <a:srgbClr val="FF7C8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460076-083B-0409-09B7-2CFC6D2C3C4F}"/>
              </a:ext>
            </a:extLst>
          </p:cNvPr>
          <p:cNvSpPr txBox="1"/>
          <p:nvPr/>
        </p:nvSpPr>
        <p:spPr>
          <a:xfrm>
            <a:off x="241984" y="130355"/>
            <a:ext cx="3185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역할 분담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C4892-B62F-C5FF-C1E8-2A72670C3A24}"/>
              </a:ext>
            </a:extLst>
          </p:cNvPr>
          <p:cNvSpPr txBox="1"/>
          <p:nvPr/>
        </p:nvSpPr>
        <p:spPr>
          <a:xfrm>
            <a:off x="187906" y="130355"/>
            <a:ext cx="3185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역할 분담</a:t>
            </a:r>
          </a:p>
        </p:txBody>
      </p:sp>
      <p:sp>
        <p:nvSpPr>
          <p:cNvPr id="4" name="자유형 60">
            <a:extLst>
              <a:ext uri="{FF2B5EF4-FFF2-40B4-BE49-F238E27FC236}">
                <a16:creationId xmlns:a16="http://schemas.microsoft.com/office/drawing/2014/main" id="{8DA8C1A8-3902-70C9-E426-1CFB31BE873E}"/>
              </a:ext>
            </a:extLst>
          </p:cNvPr>
          <p:cNvSpPr/>
          <p:nvPr/>
        </p:nvSpPr>
        <p:spPr>
          <a:xfrm>
            <a:off x="9575017" y="2677806"/>
            <a:ext cx="2580726" cy="3171065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70" h="1935892">
                <a:moveTo>
                  <a:pt x="0" y="0"/>
                </a:moveTo>
                <a:lnTo>
                  <a:pt x="1696995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922638" y="1935892"/>
                </a:lnTo>
                <a:lnTo>
                  <a:pt x="32952" y="1927655"/>
                </a:lnTo>
                <a:lnTo>
                  <a:pt x="65903" y="8979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lvl="0"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박찬희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34D760-6670-B90B-E5D5-A52291DE0DE9}"/>
              </a:ext>
            </a:extLst>
          </p:cNvPr>
          <p:cNvGrpSpPr/>
          <p:nvPr/>
        </p:nvGrpSpPr>
        <p:grpSpPr>
          <a:xfrm>
            <a:off x="9430604" y="2140649"/>
            <a:ext cx="2514600" cy="3181741"/>
            <a:chOff x="8199911" y="2108330"/>
            <a:chExt cx="2514600" cy="318174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864052-51AB-6927-9FD9-0E55E67090DC}"/>
                </a:ext>
              </a:extLst>
            </p:cNvPr>
            <p:cNvGrpSpPr/>
            <p:nvPr/>
          </p:nvGrpSpPr>
          <p:grpSpPr>
            <a:xfrm>
              <a:off x="8199911" y="2374562"/>
              <a:ext cx="2514600" cy="2915509"/>
              <a:chOff x="8320283" y="3625631"/>
              <a:chExt cx="2514600" cy="2768600"/>
            </a:xfrm>
          </p:grpSpPr>
          <p:sp>
            <p:nvSpPr>
              <p:cNvPr id="14" name="자유형 29">
                <a:extLst>
                  <a:ext uri="{FF2B5EF4-FFF2-40B4-BE49-F238E27FC236}">
                    <a16:creationId xmlns:a16="http://schemas.microsoft.com/office/drawing/2014/main" id="{DB693693-4CC5-F8A9-B290-DCC567FD451D}"/>
                  </a:ext>
                </a:extLst>
              </p:cNvPr>
              <p:cNvSpPr/>
              <p:nvPr/>
            </p:nvSpPr>
            <p:spPr>
              <a:xfrm>
                <a:off x="8320283" y="3625631"/>
                <a:ext cx="2514600" cy="2768600"/>
              </a:xfrm>
              <a:custGeom>
                <a:avLst/>
                <a:gdLst>
                  <a:gd name="connsiteX0" fmla="*/ 0 w 2514600"/>
                  <a:gd name="connsiteY0" fmla="*/ 50800 h 2819400"/>
                  <a:gd name="connsiteX1" fmla="*/ 1765300 w 2514600"/>
                  <a:gd name="connsiteY1" fmla="*/ 63500 h 2819400"/>
                  <a:gd name="connsiteX2" fmla="*/ 2501900 w 2514600"/>
                  <a:gd name="connsiteY2" fmla="*/ 50800 h 2819400"/>
                  <a:gd name="connsiteX3" fmla="*/ 2514600 w 2514600"/>
                  <a:gd name="connsiteY3" fmla="*/ 927100 h 2819400"/>
                  <a:gd name="connsiteX4" fmla="*/ 2451100 w 2514600"/>
                  <a:gd name="connsiteY4" fmla="*/ 2552700 h 2819400"/>
                  <a:gd name="connsiteX5" fmla="*/ 2082800 w 2514600"/>
                  <a:gd name="connsiteY5" fmla="*/ 2819400 h 2819400"/>
                  <a:gd name="connsiteX6" fmla="*/ 215900 w 2514600"/>
                  <a:gd name="connsiteY6" fmla="*/ 2819400 h 2819400"/>
                  <a:gd name="connsiteX7" fmla="*/ 228600 w 2514600"/>
                  <a:gd name="connsiteY7" fmla="*/ 2286000 h 2819400"/>
                  <a:gd name="connsiteX8" fmla="*/ 76200 w 2514600"/>
                  <a:gd name="connsiteY8" fmla="*/ 1498600 h 2819400"/>
                  <a:gd name="connsiteX9" fmla="*/ 88900 w 2514600"/>
                  <a:gd name="connsiteY9" fmla="*/ 571500 h 2819400"/>
                  <a:gd name="connsiteX10" fmla="*/ 0 w 2514600"/>
                  <a:gd name="connsiteY10" fmla="*/ 0 h 2819400"/>
                  <a:gd name="connsiteX11" fmla="*/ 0 w 2514600"/>
                  <a:gd name="connsiteY11" fmla="*/ 50800 h 28194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215900 w 2514600"/>
                  <a:gd name="connsiteY6" fmla="*/ 2768600 h 2768600"/>
                  <a:gd name="connsiteX7" fmla="*/ 228600 w 2514600"/>
                  <a:gd name="connsiteY7" fmla="*/ 22352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215900 w 2514600"/>
                  <a:gd name="connsiteY6" fmla="*/ 2768600 h 2768600"/>
                  <a:gd name="connsiteX7" fmla="*/ 88900 w 2514600"/>
                  <a:gd name="connsiteY7" fmla="*/ 22987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88900 w 2514600"/>
                  <a:gd name="connsiteY6" fmla="*/ 2768600 h 2768600"/>
                  <a:gd name="connsiteX7" fmla="*/ 88900 w 2514600"/>
                  <a:gd name="connsiteY7" fmla="*/ 22987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4600" h="2768600">
                    <a:moveTo>
                      <a:pt x="0" y="0"/>
                    </a:moveTo>
                    <a:lnTo>
                      <a:pt x="1765300" y="12700"/>
                    </a:lnTo>
                    <a:lnTo>
                      <a:pt x="2501900" y="0"/>
                    </a:lnTo>
                    <a:lnTo>
                      <a:pt x="2514600" y="876300"/>
                    </a:lnTo>
                    <a:lnTo>
                      <a:pt x="2451100" y="2501900"/>
                    </a:lnTo>
                    <a:lnTo>
                      <a:pt x="2082800" y="2768600"/>
                    </a:lnTo>
                    <a:lnTo>
                      <a:pt x="88900" y="2768600"/>
                    </a:lnTo>
                    <a:lnTo>
                      <a:pt x="88900" y="2298700"/>
                    </a:lnTo>
                    <a:lnTo>
                      <a:pt x="76200" y="1447800"/>
                    </a:lnTo>
                    <a:lnTo>
                      <a:pt x="88900" y="520700"/>
                    </a:lnTo>
                    <a:lnTo>
                      <a:pt x="19050" y="444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tx1">
                        <a:lumMod val="50000"/>
                      </a:schemeClr>
                    </a:solidFill>
                  </a:rPr>
                  <a:t>마이 페이지</a:t>
                </a:r>
                <a:br>
                  <a:rPr lang="en-US" altLang="ko-KR" dirty="0">
                    <a:solidFill>
                      <a:schemeClr val="tx1">
                        <a:lumMod val="50000"/>
                      </a:schemeClr>
                    </a:solidFill>
                  </a:rPr>
                </a:br>
                <a:endParaRPr lang="en-US" altLang="ko-KR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tx1">
                        <a:lumMod val="50000"/>
                      </a:schemeClr>
                    </a:solidFill>
                  </a:rPr>
                  <a:t>채팅 봇 연동</a:t>
                </a:r>
                <a:br>
                  <a:rPr lang="en-US" altLang="ko-KR" dirty="0">
                    <a:solidFill>
                      <a:schemeClr val="tx1">
                        <a:lumMod val="50000"/>
                      </a:schemeClr>
                    </a:solidFill>
                  </a:rPr>
                </a:br>
                <a:endParaRPr lang="en-US" altLang="ko-KR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tx1">
                        <a:lumMod val="50000"/>
                      </a:schemeClr>
                    </a:solidFill>
                  </a:rPr>
                  <a:t>로그인 폼</a:t>
                </a:r>
              </a:p>
            </p:txBody>
          </p:sp>
          <p:sp>
            <p:nvSpPr>
              <p:cNvPr id="15" name="자유형 30">
                <a:extLst>
                  <a:ext uri="{FF2B5EF4-FFF2-40B4-BE49-F238E27FC236}">
                    <a16:creationId xmlns:a16="http://schemas.microsoft.com/office/drawing/2014/main" id="{982CEC9C-1F5E-A0AE-C8DD-389CAF6489ED}"/>
                  </a:ext>
                </a:extLst>
              </p:cNvPr>
              <p:cNvSpPr/>
              <p:nvPr/>
            </p:nvSpPr>
            <p:spPr>
              <a:xfrm>
                <a:off x="10388600" y="6122041"/>
                <a:ext cx="387350" cy="266700"/>
              </a:xfrm>
              <a:custGeom>
                <a:avLst/>
                <a:gdLst>
                  <a:gd name="connsiteX0" fmla="*/ 0 w 374650"/>
                  <a:gd name="connsiteY0" fmla="*/ 374650 h 374650"/>
                  <a:gd name="connsiteX1" fmla="*/ 374650 w 374650"/>
                  <a:gd name="connsiteY1" fmla="*/ 133350 h 374650"/>
                  <a:gd name="connsiteX2" fmla="*/ 0 w 374650"/>
                  <a:gd name="connsiteY2" fmla="*/ 0 h 374650"/>
                  <a:gd name="connsiteX3" fmla="*/ 0 w 374650"/>
                  <a:gd name="connsiteY3" fmla="*/ 374650 h 374650"/>
                  <a:gd name="connsiteX0" fmla="*/ 0 w 374650"/>
                  <a:gd name="connsiteY0" fmla="*/ 387350 h 387350"/>
                  <a:gd name="connsiteX1" fmla="*/ 374650 w 374650"/>
                  <a:gd name="connsiteY1" fmla="*/ 133350 h 387350"/>
                  <a:gd name="connsiteX2" fmla="*/ 0 w 374650"/>
                  <a:gd name="connsiteY2" fmla="*/ 0 h 387350"/>
                  <a:gd name="connsiteX3" fmla="*/ 0 w 374650"/>
                  <a:gd name="connsiteY3" fmla="*/ 387350 h 387350"/>
                  <a:gd name="connsiteX0" fmla="*/ 50800 w 425450"/>
                  <a:gd name="connsiteY0" fmla="*/ 260350 h 260350"/>
                  <a:gd name="connsiteX1" fmla="*/ 425450 w 425450"/>
                  <a:gd name="connsiteY1" fmla="*/ 6350 h 260350"/>
                  <a:gd name="connsiteX2" fmla="*/ 0 w 425450"/>
                  <a:gd name="connsiteY2" fmla="*/ 0 h 260350"/>
                  <a:gd name="connsiteX3" fmla="*/ 50800 w 425450"/>
                  <a:gd name="connsiteY3" fmla="*/ 260350 h 260350"/>
                  <a:gd name="connsiteX0" fmla="*/ 12700 w 387350"/>
                  <a:gd name="connsiteY0" fmla="*/ 266700 h 266700"/>
                  <a:gd name="connsiteX1" fmla="*/ 387350 w 387350"/>
                  <a:gd name="connsiteY1" fmla="*/ 12700 h 266700"/>
                  <a:gd name="connsiteX2" fmla="*/ 0 w 387350"/>
                  <a:gd name="connsiteY2" fmla="*/ 0 h 266700"/>
                  <a:gd name="connsiteX3" fmla="*/ 12700 w 387350"/>
                  <a:gd name="connsiteY3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350" h="266700">
                    <a:moveTo>
                      <a:pt x="12700" y="266700"/>
                    </a:moveTo>
                    <a:lnTo>
                      <a:pt x="387350" y="12700"/>
                    </a:lnTo>
                    <a:lnTo>
                      <a:pt x="0" y="0"/>
                    </a:lnTo>
                    <a:lnTo>
                      <a:pt x="12700" y="26670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자유형 44">
              <a:extLst>
                <a:ext uri="{FF2B5EF4-FFF2-40B4-BE49-F238E27FC236}">
                  <a16:creationId xmlns:a16="http://schemas.microsoft.com/office/drawing/2014/main" id="{65B644D3-25E9-E9BE-89FC-A4711884D229}"/>
                </a:ext>
              </a:extLst>
            </p:cNvPr>
            <p:cNvSpPr/>
            <p:nvPr/>
          </p:nvSpPr>
          <p:spPr>
            <a:xfrm rot="16200000">
              <a:off x="9130404" y="2273841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970AFCC-3A20-09E2-ACB6-62B34D5F323D}"/>
                </a:ext>
              </a:extLst>
            </p:cNvPr>
            <p:cNvGrpSpPr/>
            <p:nvPr/>
          </p:nvGrpSpPr>
          <p:grpSpPr>
            <a:xfrm>
              <a:off x="8455780" y="2964462"/>
              <a:ext cx="2018448" cy="1776515"/>
              <a:chOff x="8455780" y="3408962"/>
              <a:chExt cx="2018448" cy="1776515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ECF1ECF9-EAF2-A193-5148-7DB395CF97B9}"/>
                  </a:ext>
                </a:extLst>
              </p:cNvPr>
              <p:cNvCxnSpPr/>
              <p:nvPr/>
            </p:nvCxnSpPr>
            <p:spPr>
              <a:xfrm>
                <a:off x="8480754" y="3408962"/>
                <a:ext cx="1968500" cy="63500"/>
              </a:xfrm>
              <a:prstGeom prst="line">
                <a:avLst/>
              </a:prstGeom>
              <a:ln w="12700">
                <a:solidFill>
                  <a:srgbClr val="C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90A5324-CA73-376D-15FC-A7AFC16CC1E4}"/>
                  </a:ext>
                </a:extLst>
              </p:cNvPr>
              <p:cNvCxnSpPr/>
              <p:nvPr/>
            </p:nvCxnSpPr>
            <p:spPr>
              <a:xfrm flipV="1">
                <a:off x="8505728" y="3843502"/>
                <a:ext cx="1968500" cy="31749"/>
              </a:xfrm>
              <a:prstGeom prst="line">
                <a:avLst/>
              </a:prstGeom>
              <a:ln w="12700">
                <a:solidFill>
                  <a:srgbClr val="C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166DEB0-98D4-9A26-A75D-F1FAC5DFBF59}"/>
                  </a:ext>
                </a:extLst>
              </p:cNvPr>
              <p:cNvCxnSpPr/>
              <p:nvPr/>
            </p:nvCxnSpPr>
            <p:spPr>
              <a:xfrm>
                <a:off x="8480754" y="4258992"/>
                <a:ext cx="1968500" cy="0"/>
              </a:xfrm>
              <a:prstGeom prst="line">
                <a:avLst/>
              </a:prstGeom>
              <a:ln w="12700">
                <a:solidFill>
                  <a:srgbClr val="C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E2C9D44-8858-E174-94C1-317881473A49}"/>
                  </a:ext>
                </a:extLst>
              </p:cNvPr>
              <p:cNvCxnSpPr/>
              <p:nvPr/>
            </p:nvCxnSpPr>
            <p:spPr>
              <a:xfrm>
                <a:off x="8455780" y="4699882"/>
                <a:ext cx="1993474" cy="0"/>
              </a:xfrm>
              <a:prstGeom prst="line">
                <a:avLst/>
              </a:prstGeom>
              <a:ln w="12700">
                <a:solidFill>
                  <a:srgbClr val="C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2EEA679-9EE4-9FB3-C0AB-F30D7D2E234D}"/>
                  </a:ext>
                </a:extLst>
              </p:cNvPr>
              <p:cNvCxnSpPr/>
              <p:nvPr/>
            </p:nvCxnSpPr>
            <p:spPr>
              <a:xfrm>
                <a:off x="8462707" y="5176517"/>
                <a:ext cx="1986547" cy="8960"/>
              </a:xfrm>
              <a:prstGeom prst="line">
                <a:avLst/>
              </a:prstGeom>
              <a:ln w="12700">
                <a:solidFill>
                  <a:srgbClr val="C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38031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460076-083B-0409-09B7-2CFC6D2C3C4F}"/>
              </a:ext>
            </a:extLst>
          </p:cNvPr>
          <p:cNvSpPr txBox="1"/>
          <p:nvPr/>
        </p:nvSpPr>
        <p:spPr>
          <a:xfrm>
            <a:off x="241984" y="130355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3.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시간 계획서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C4892-B62F-C5FF-C1E8-2A72670C3A24}"/>
              </a:ext>
            </a:extLst>
          </p:cNvPr>
          <p:cNvSpPr txBox="1"/>
          <p:nvPr/>
        </p:nvSpPr>
        <p:spPr>
          <a:xfrm>
            <a:off x="187906" y="130355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시간 계획서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0CB35C3A-710A-A6E2-28DF-70D708067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69444"/>
              </p:ext>
            </p:extLst>
          </p:nvPr>
        </p:nvGraphicFramePr>
        <p:xfrm>
          <a:off x="2221831" y="1191114"/>
          <a:ext cx="7748337" cy="5666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991443" imgH="7553449" progId="Excel.Sheet.12">
                  <p:embed/>
                </p:oleObj>
              </mc:Choice>
              <mc:Fallback>
                <p:oleObj name="Worksheet" r:id="rId2" imgW="7991443" imgH="75534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1831" y="1191114"/>
                        <a:ext cx="7748337" cy="5666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DB6157-3164-3AF2-724C-8E314ABA8F93}"/>
              </a:ext>
            </a:extLst>
          </p:cNvPr>
          <p:cNvSpPr txBox="1"/>
          <p:nvPr/>
        </p:nvSpPr>
        <p:spPr>
          <a:xfrm>
            <a:off x="7842021" y="130354"/>
            <a:ext cx="4256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8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월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10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일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~9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월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27737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9C517A-584B-482D-969B-625252324E13}"/>
              </a:ext>
            </a:extLst>
          </p:cNvPr>
          <p:cNvGrpSpPr/>
          <p:nvPr/>
        </p:nvGrpSpPr>
        <p:grpSpPr>
          <a:xfrm>
            <a:off x="391840" y="362491"/>
            <a:ext cx="2081019" cy="1469264"/>
            <a:chOff x="4963841" y="421485"/>
            <a:chExt cx="2081019" cy="146926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6A946DA-AF19-4E4A-8F39-E968A65D8A0F}"/>
                </a:ext>
              </a:extLst>
            </p:cNvPr>
            <p:cNvSpPr/>
            <p:nvPr/>
          </p:nvSpPr>
          <p:spPr>
            <a:xfrm>
              <a:off x="5190936" y="421485"/>
              <a:ext cx="1475831" cy="1465707"/>
            </a:xfrm>
            <a:prstGeom prst="ellipse">
              <a:avLst/>
            </a:prstGeom>
            <a:solidFill>
              <a:srgbClr val="CEE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34E5C1-5DEF-4E98-B7EE-1DBEA712B7D6}"/>
                </a:ext>
              </a:extLst>
            </p:cNvPr>
            <p:cNvSpPr txBox="1"/>
            <p:nvPr/>
          </p:nvSpPr>
          <p:spPr>
            <a:xfrm rot="21159442">
              <a:off x="4963841" y="690420"/>
              <a:ext cx="20810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ln w="22225">
                    <a:solidFill>
                      <a:srgbClr val="40699A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목차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5F30C0-2AA5-4587-B6B0-F9D5108E620D}"/>
              </a:ext>
            </a:extLst>
          </p:cNvPr>
          <p:cNvSpPr txBox="1"/>
          <p:nvPr/>
        </p:nvSpPr>
        <p:spPr>
          <a:xfrm>
            <a:off x="8664249" y="638051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40699A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나홀로 이사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392C30-2A32-4343-A291-F9CC5F74C58F}"/>
              </a:ext>
            </a:extLst>
          </p:cNvPr>
          <p:cNvGrpSpPr/>
          <p:nvPr/>
        </p:nvGrpSpPr>
        <p:grpSpPr>
          <a:xfrm>
            <a:off x="1277638" y="2371685"/>
            <a:ext cx="1975221" cy="832933"/>
            <a:chOff x="1729922" y="2371685"/>
            <a:chExt cx="1975221" cy="83293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EC94B61-0607-4C71-94A8-507A8465C7DB}"/>
                </a:ext>
              </a:extLst>
            </p:cNvPr>
            <p:cNvSpPr/>
            <p:nvPr/>
          </p:nvSpPr>
          <p:spPr>
            <a:xfrm>
              <a:off x="1927618" y="2371685"/>
              <a:ext cx="531992" cy="5490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EE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A0271E-CD34-4739-A30E-A10AB03977C1}"/>
                </a:ext>
              </a:extLst>
            </p:cNvPr>
            <p:cNvSpPr txBox="1"/>
            <p:nvPr/>
          </p:nvSpPr>
          <p:spPr>
            <a:xfrm>
              <a:off x="1729922" y="2496732"/>
              <a:ext cx="19752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tx1"/>
                    </a:solidFill>
                  </a:ln>
                  <a:solidFill>
                    <a:srgbClr val="CEE9FE"/>
                  </a:solidFill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01 </a:t>
              </a:r>
              <a:r>
                <a:rPr lang="ko-KR" altLang="en-US" sz="4000" b="1" dirty="0">
                  <a:ln>
                    <a:solidFill>
                      <a:schemeClr val="tx1"/>
                    </a:solidFill>
                  </a:ln>
                  <a:solidFill>
                    <a:srgbClr val="CEE9FE"/>
                  </a:solidFill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기획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64D072-E644-4A18-BCE6-1C5CA148A35F}"/>
              </a:ext>
            </a:extLst>
          </p:cNvPr>
          <p:cNvGrpSpPr/>
          <p:nvPr/>
        </p:nvGrpSpPr>
        <p:grpSpPr>
          <a:xfrm>
            <a:off x="1272113" y="4065254"/>
            <a:ext cx="2111475" cy="832933"/>
            <a:chOff x="1729922" y="2371685"/>
            <a:chExt cx="2111475" cy="83293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C715462-404D-42EB-92ED-A70085997E80}"/>
                </a:ext>
              </a:extLst>
            </p:cNvPr>
            <p:cNvSpPr/>
            <p:nvPr/>
          </p:nvSpPr>
          <p:spPr>
            <a:xfrm>
              <a:off x="1927618" y="2371685"/>
              <a:ext cx="531992" cy="5490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EE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ACD763-B0A3-443B-96F4-C0B3515BA403}"/>
                </a:ext>
              </a:extLst>
            </p:cNvPr>
            <p:cNvSpPr txBox="1"/>
            <p:nvPr/>
          </p:nvSpPr>
          <p:spPr>
            <a:xfrm>
              <a:off x="1729922" y="2496732"/>
              <a:ext cx="21114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tx1"/>
                    </a:solidFill>
                  </a:ln>
                  <a:solidFill>
                    <a:srgbClr val="CEE9FE"/>
                  </a:solidFill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02 </a:t>
              </a:r>
              <a:r>
                <a:rPr lang="ko-KR" altLang="en-US" sz="4000" b="1" dirty="0">
                  <a:ln>
                    <a:solidFill>
                      <a:schemeClr val="tx1"/>
                    </a:solidFill>
                  </a:ln>
                  <a:solidFill>
                    <a:srgbClr val="CEE9FE"/>
                  </a:solidFill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설계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0FED9D-7106-4CC9-A30E-5C827850370D}"/>
              </a:ext>
            </a:extLst>
          </p:cNvPr>
          <p:cNvGrpSpPr/>
          <p:nvPr/>
        </p:nvGrpSpPr>
        <p:grpSpPr>
          <a:xfrm>
            <a:off x="6379970" y="955666"/>
            <a:ext cx="2125903" cy="832933"/>
            <a:chOff x="1729922" y="2371685"/>
            <a:chExt cx="2125903" cy="832933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A1EE503-D2DB-4D0D-A4A7-F3034EDFC714}"/>
                </a:ext>
              </a:extLst>
            </p:cNvPr>
            <p:cNvSpPr/>
            <p:nvPr/>
          </p:nvSpPr>
          <p:spPr>
            <a:xfrm>
              <a:off x="1927618" y="2371685"/>
              <a:ext cx="531992" cy="5490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EE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F65024-D8A5-4410-9E6C-1945208CDEB0}"/>
                </a:ext>
              </a:extLst>
            </p:cNvPr>
            <p:cNvSpPr txBox="1"/>
            <p:nvPr/>
          </p:nvSpPr>
          <p:spPr>
            <a:xfrm>
              <a:off x="1729922" y="2496732"/>
              <a:ext cx="21259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tx1"/>
                    </a:solidFill>
                  </a:ln>
                  <a:solidFill>
                    <a:srgbClr val="CEE9FE"/>
                  </a:solidFill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03 </a:t>
              </a:r>
              <a:r>
                <a:rPr lang="ko-KR" altLang="en-US" sz="4000" b="1" dirty="0">
                  <a:ln>
                    <a:solidFill>
                      <a:schemeClr val="tx1"/>
                    </a:solidFill>
                  </a:ln>
                  <a:solidFill>
                    <a:srgbClr val="CEE9FE"/>
                  </a:solidFill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개발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904854-5F9C-4310-A4EF-7B478B672C65}"/>
              </a:ext>
            </a:extLst>
          </p:cNvPr>
          <p:cNvGrpSpPr/>
          <p:nvPr/>
        </p:nvGrpSpPr>
        <p:grpSpPr>
          <a:xfrm>
            <a:off x="6389050" y="2685523"/>
            <a:ext cx="3687228" cy="832933"/>
            <a:chOff x="1729922" y="2371685"/>
            <a:chExt cx="3687228" cy="83293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5A7B2DF-4E04-43C5-8122-23F1DC3575E2}"/>
                </a:ext>
              </a:extLst>
            </p:cNvPr>
            <p:cNvSpPr/>
            <p:nvPr/>
          </p:nvSpPr>
          <p:spPr>
            <a:xfrm>
              <a:off x="1927618" y="2371685"/>
              <a:ext cx="531992" cy="5490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EE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E57186-D66F-4C95-9EB2-7B4B8AEA0652}"/>
                </a:ext>
              </a:extLst>
            </p:cNvPr>
            <p:cNvSpPr txBox="1"/>
            <p:nvPr/>
          </p:nvSpPr>
          <p:spPr>
            <a:xfrm>
              <a:off x="1729922" y="2496732"/>
              <a:ext cx="36872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tx1"/>
                    </a:solidFill>
                  </a:ln>
                  <a:solidFill>
                    <a:srgbClr val="CEE9FE"/>
                  </a:solidFill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04 </a:t>
              </a:r>
              <a:r>
                <a:rPr lang="ko-KR" altLang="en-US" sz="4000" b="1" dirty="0">
                  <a:ln>
                    <a:solidFill>
                      <a:schemeClr val="tx1"/>
                    </a:solidFill>
                  </a:ln>
                  <a:solidFill>
                    <a:srgbClr val="CEE9FE"/>
                  </a:solidFill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다이어그램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3C2098-28CE-45D0-87A4-1AFB8841511B}"/>
              </a:ext>
            </a:extLst>
          </p:cNvPr>
          <p:cNvGrpSpPr/>
          <p:nvPr/>
        </p:nvGrpSpPr>
        <p:grpSpPr>
          <a:xfrm>
            <a:off x="6379970" y="4339763"/>
            <a:ext cx="3180679" cy="832933"/>
            <a:chOff x="1729922" y="2371685"/>
            <a:chExt cx="3180679" cy="83293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7D36034-5D4B-4C3E-A809-4B5403019085}"/>
                </a:ext>
              </a:extLst>
            </p:cNvPr>
            <p:cNvSpPr/>
            <p:nvPr/>
          </p:nvSpPr>
          <p:spPr>
            <a:xfrm>
              <a:off x="1927618" y="2371685"/>
              <a:ext cx="531992" cy="5490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EE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730A37-21F8-4AD0-BC46-DE375BBA4B49}"/>
                </a:ext>
              </a:extLst>
            </p:cNvPr>
            <p:cNvSpPr txBox="1"/>
            <p:nvPr/>
          </p:nvSpPr>
          <p:spPr>
            <a:xfrm>
              <a:off x="1729922" y="2496732"/>
              <a:ext cx="31806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tx1"/>
                    </a:solidFill>
                  </a:ln>
                  <a:solidFill>
                    <a:srgbClr val="CEE9FE"/>
                  </a:solidFill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05 </a:t>
              </a:r>
              <a:r>
                <a:rPr lang="ko-KR" altLang="en-US" sz="4000" b="1" dirty="0">
                  <a:ln>
                    <a:solidFill>
                      <a:schemeClr val="tx1"/>
                    </a:solidFill>
                  </a:ln>
                  <a:solidFill>
                    <a:srgbClr val="CEE9FE"/>
                  </a:solidFill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시연화면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34A6BF-31D3-4B7C-951A-0C3E6DE8EAE6}"/>
              </a:ext>
            </a:extLst>
          </p:cNvPr>
          <p:cNvSpPr txBox="1"/>
          <p:nvPr/>
        </p:nvSpPr>
        <p:spPr>
          <a:xfrm>
            <a:off x="3378806" y="2567226"/>
            <a:ext cx="1770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배경 및 동기</a:t>
            </a:r>
            <a:endParaRPr lang="en-US" altLang="ko-KR" sz="20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벤치마킹</a:t>
            </a:r>
            <a:endParaRPr lang="en-US" altLang="ko-KR" sz="20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마인드맵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A48303-5D7C-46A3-A970-D82D384D3DFE}"/>
              </a:ext>
            </a:extLst>
          </p:cNvPr>
          <p:cNvSpPr txBox="1"/>
          <p:nvPr/>
        </p:nvSpPr>
        <p:spPr>
          <a:xfrm>
            <a:off x="3378806" y="4310921"/>
            <a:ext cx="19191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중점개발내용</a:t>
            </a:r>
            <a:endParaRPr lang="en-US" altLang="ko-KR" sz="20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요구사항</a:t>
            </a:r>
            <a:endParaRPr lang="en-US" altLang="ko-KR" sz="20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사이트 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B323A-A88F-4826-97EE-EA16B093EB83}"/>
              </a:ext>
            </a:extLst>
          </p:cNvPr>
          <p:cNvSpPr txBox="1"/>
          <p:nvPr/>
        </p:nvSpPr>
        <p:spPr>
          <a:xfrm>
            <a:off x="8497821" y="1185993"/>
            <a:ext cx="1739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개발정보</a:t>
            </a:r>
            <a:endParaRPr lang="en-US" altLang="ko-KR" sz="20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역할분담</a:t>
            </a:r>
            <a:endParaRPr lang="en-US" altLang="ko-KR" sz="20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시간 계획서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84A31E-87C8-4793-B87B-0033F2D31535}"/>
              </a:ext>
            </a:extLst>
          </p:cNvPr>
          <p:cNvSpPr txBox="1"/>
          <p:nvPr/>
        </p:nvSpPr>
        <p:spPr>
          <a:xfrm>
            <a:off x="10006226" y="2913446"/>
            <a:ext cx="15488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USECASE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ERD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CLASS</a:t>
            </a:r>
            <a:endParaRPr lang="ko-KR" altLang="en-US" sz="20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F5D37E-06AA-4191-9999-B016D049A149}"/>
              </a:ext>
            </a:extLst>
          </p:cNvPr>
          <p:cNvGrpSpPr/>
          <p:nvPr/>
        </p:nvGrpSpPr>
        <p:grpSpPr>
          <a:xfrm flipH="1" flipV="1">
            <a:off x="2390032" y="636672"/>
            <a:ext cx="847725" cy="533400"/>
            <a:chOff x="47625" y="1071563"/>
            <a:chExt cx="1219200" cy="533400"/>
          </a:xfrm>
        </p:grpSpPr>
        <p:sp>
          <p:nvSpPr>
            <p:cNvPr id="28" name="모서리가 둥근 직사각형 5">
              <a:extLst>
                <a:ext uri="{FF2B5EF4-FFF2-40B4-BE49-F238E27FC236}">
                  <a16:creationId xmlns:a16="http://schemas.microsoft.com/office/drawing/2014/main" id="{BFDF8BF0-23C0-4F98-A6E9-E6700AA6428C}"/>
                </a:ext>
              </a:extLst>
            </p:cNvPr>
            <p:cNvSpPr/>
            <p:nvPr/>
          </p:nvSpPr>
          <p:spPr>
            <a:xfrm>
              <a:off x="161925" y="10715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6">
              <a:extLst>
                <a:ext uri="{FF2B5EF4-FFF2-40B4-BE49-F238E27FC236}">
                  <a16:creationId xmlns:a16="http://schemas.microsoft.com/office/drawing/2014/main" id="{DC4C9D1D-5164-49CE-A567-3693024214A7}"/>
                </a:ext>
              </a:extLst>
            </p:cNvPr>
            <p:cNvSpPr/>
            <p:nvPr/>
          </p:nvSpPr>
          <p:spPr>
            <a:xfrm>
              <a:off x="276225" y="149066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모서리가 둥근 직사각형 7">
              <a:extLst>
                <a:ext uri="{FF2B5EF4-FFF2-40B4-BE49-F238E27FC236}">
                  <a16:creationId xmlns:a16="http://schemas.microsoft.com/office/drawing/2014/main" id="{51884915-37E2-4950-8EB1-3505D5B0196C}"/>
                </a:ext>
              </a:extLst>
            </p:cNvPr>
            <p:cNvSpPr/>
            <p:nvPr/>
          </p:nvSpPr>
          <p:spPr>
            <a:xfrm>
              <a:off x="47625" y="1281113"/>
              <a:ext cx="990600" cy="1143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49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460076-083B-0409-09B7-2CFC6D2C3C4F}"/>
              </a:ext>
            </a:extLst>
          </p:cNvPr>
          <p:cNvSpPr txBox="1"/>
          <p:nvPr/>
        </p:nvSpPr>
        <p:spPr>
          <a:xfrm>
            <a:off x="241984" y="130355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3.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시간 계획서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C4892-B62F-C5FF-C1E8-2A72670C3A24}"/>
              </a:ext>
            </a:extLst>
          </p:cNvPr>
          <p:cNvSpPr txBox="1"/>
          <p:nvPr/>
        </p:nvSpPr>
        <p:spPr>
          <a:xfrm>
            <a:off x="187906" y="130355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시간 계획서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F05CB1B9-10A6-5A66-5FD6-19B4BAC95E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21562"/>
              </p:ext>
            </p:extLst>
          </p:nvPr>
        </p:nvGraphicFramePr>
        <p:xfrm>
          <a:off x="1735472" y="1264570"/>
          <a:ext cx="8721056" cy="546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048843" imgH="7553449" progId="Excel.Sheet.12">
                  <p:embed/>
                </p:oleObj>
              </mc:Choice>
              <mc:Fallback>
                <p:oleObj name="Worksheet" r:id="rId2" imgW="10048843" imgH="75534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5472" y="1264570"/>
                        <a:ext cx="8721056" cy="546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866F111-D54A-AF55-4F78-0DCF0762E343}"/>
              </a:ext>
            </a:extLst>
          </p:cNvPr>
          <p:cNvSpPr txBox="1"/>
          <p:nvPr/>
        </p:nvSpPr>
        <p:spPr>
          <a:xfrm>
            <a:off x="7842021" y="130354"/>
            <a:ext cx="4256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8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월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10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일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~9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월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998233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80AA1-4C9B-4AD2-89F6-C7C05C423BFE}"/>
              </a:ext>
            </a:extLst>
          </p:cNvPr>
          <p:cNvSpPr txBox="1"/>
          <p:nvPr/>
        </p:nvSpPr>
        <p:spPr>
          <a:xfrm>
            <a:off x="922292" y="600290"/>
            <a:ext cx="6745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22225">
                  <a:solidFill>
                    <a:srgbClr val="40699A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 Std" panose="02020600000000000000" pitchFamily="18" charset="-127"/>
                <a:ea typeface="DX하늘구름 Std" panose="02020600000000000000" pitchFamily="18" charset="-127"/>
              </a:rPr>
              <a:t>04 </a:t>
            </a:r>
            <a:r>
              <a:rPr lang="ko-KR" altLang="en-US" sz="7200" b="1" dirty="0">
                <a:ln w="22225">
                  <a:solidFill>
                    <a:srgbClr val="40699A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 Std" panose="02020600000000000000" pitchFamily="18" charset="-127"/>
                <a:ea typeface="DX하늘구름 Std" panose="02020600000000000000" pitchFamily="18" charset="-127"/>
              </a:rPr>
              <a:t>다이어그램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E0876-FF85-4A48-838D-E594E36C776C}"/>
              </a:ext>
            </a:extLst>
          </p:cNvPr>
          <p:cNvSpPr txBox="1"/>
          <p:nvPr/>
        </p:nvSpPr>
        <p:spPr>
          <a:xfrm>
            <a:off x="4577795" y="3071094"/>
            <a:ext cx="3116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USECASE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8DC66-FA58-4E18-A7CC-4D0C89529BD8}"/>
              </a:ext>
            </a:extLst>
          </p:cNvPr>
          <p:cNvSpPr txBox="1"/>
          <p:nvPr/>
        </p:nvSpPr>
        <p:spPr>
          <a:xfrm>
            <a:off x="4577795" y="4226385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ERD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11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5267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1..USECASE -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비회원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87906" y="130355"/>
            <a:ext cx="5298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USECASE 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비회원</a:t>
            </a:r>
          </a:p>
        </p:txBody>
      </p:sp>
      <p:pic>
        <p:nvPicPr>
          <p:cNvPr id="19" name="그래픽 18" descr="걷기 단색으로 채워진">
            <a:extLst>
              <a:ext uri="{FF2B5EF4-FFF2-40B4-BE49-F238E27FC236}">
                <a16:creationId xmlns:a16="http://schemas.microsoft.com/office/drawing/2014/main" id="{12E551C3-6BCC-FBEF-B537-BD1772BF6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" y="1428750"/>
            <a:ext cx="914400" cy="91440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3894C0-D144-0FA2-8CE8-BF6ED947B0F7}"/>
              </a:ext>
            </a:extLst>
          </p:cNvPr>
          <p:cNvSpPr/>
          <p:nvPr/>
        </p:nvSpPr>
        <p:spPr>
          <a:xfrm>
            <a:off x="2377440" y="206883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모의 견적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CE5AFC6-07B1-4EEC-3FBF-C39DE1D2D7E0}"/>
              </a:ext>
            </a:extLst>
          </p:cNvPr>
          <p:cNvSpPr/>
          <p:nvPr/>
        </p:nvSpPr>
        <p:spPr>
          <a:xfrm>
            <a:off x="2377440" y="1172895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D517ACB-608E-83FC-2424-14F2EADB2343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1706880" y="1447215"/>
            <a:ext cx="670560" cy="4387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964C9DC-576D-C07E-0206-D70610428F50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1706880" y="1885950"/>
            <a:ext cx="670560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79AF8E3-3CEB-23FC-F1F9-4C6CEF132371}"/>
              </a:ext>
            </a:extLst>
          </p:cNvPr>
          <p:cNvSpPr/>
          <p:nvPr/>
        </p:nvSpPr>
        <p:spPr>
          <a:xfrm>
            <a:off x="4308861" y="161163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D9A3995-2B14-A619-A9A9-6BB9BB8005BB}"/>
              </a:ext>
            </a:extLst>
          </p:cNvPr>
          <p:cNvCxnSpPr>
            <a:cxnSpLocks/>
            <a:stCxn id="28" idx="3"/>
            <a:endCxn id="29" idx="2"/>
          </p:cNvCxnSpPr>
          <p:nvPr/>
        </p:nvCxnSpPr>
        <p:spPr>
          <a:xfrm flipH="1" flipV="1">
            <a:off x="3028950" y="1721535"/>
            <a:ext cx="651510" cy="621615"/>
          </a:xfrm>
          <a:prstGeom prst="bentConnector4">
            <a:avLst>
              <a:gd name="adj1" fmla="val -35088"/>
              <a:gd name="adj2" fmla="val 720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1BF61CF-CCA9-589A-B758-00F22B567702}"/>
              </a:ext>
            </a:extLst>
          </p:cNvPr>
          <p:cNvCxnSpPr>
            <a:cxnSpLocks/>
            <a:stCxn id="29" idx="3"/>
            <a:endCxn id="8" idx="1"/>
          </p:cNvCxnSpPr>
          <p:nvPr/>
        </p:nvCxnSpPr>
        <p:spPr>
          <a:xfrm>
            <a:off x="3680460" y="1447215"/>
            <a:ext cx="628401" cy="4387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6DC1693-8932-7603-9F13-97FCBE5AE3B4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5611881" y="1115745"/>
            <a:ext cx="484119" cy="770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3C207D9-D77E-2BD0-4457-010A9CDC56F8}"/>
              </a:ext>
            </a:extLst>
          </p:cNvPr>
          <p:cNvSpPr/>
          <p:nvPr/>
        </p:nvSpPr>
        <p:spPr>
          <a:xfrm>
            <a:off x="6096000" y="841425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</a:t>
            </a:r>
            <a:br>
              <a:rPr lang="en-US" altLang="ko-KR" dirty="0"/>
            </a:br>
            <a:r>
              <a:rPr lang="ko-KR" altLang="en-US" dirty="0"/>
              <a:t>페이지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69CE5C7-F596-5B57-675A-B358CE126D6C}"/>
              </a:ext>
            </a:extLst>
          </p:cNvPr>
          <p:cNvSpPr/>
          <p:nvPr/>
        </p:nvSpPr>
        <p:spPr>
          <a:xfrm>
            <a:off x="1390650" y="362331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견적 작성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286D696-EA7B-43C2-0255-513875703946}"/>
              </a:ext>
            </a:extLst>
          </p:cNvPr>
          <p:cNvSpPr/>
          <p:nvPr/>
        </p:nvSpPr>
        <p:spPr>
          <a:xfrm>
            <a:off x="3280161" y="275463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모의 견적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450182-331E-8177-EA33-F4E195FB2B45}"/>
              </a:ext>
            </a:extLst>
          </p:cNvPr>
          <p:cNvSpPr/>
          <p:nvPr/>
        </p:nvSpPr>
        <p:spPr>
          <a:xfrm>
            <a:off x="7860028" y="1203667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정보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77D1709-1F91-728B-4938-4B398D3D9C02}"/>
              </a:ext>
            </a:extLst>
          </p:cNvPr>
          <p:cNvCxnSpPr>
            <a:cxnSpLocks/>
            <a:stCxn id="20" idx="3"/>
            <a:endCxn id="30" idx="1"/>
          </p:cNvCxnSpPr>
          <p:nvPr/>
        </p:nvCxnSpPr>
        <p:spPr>
          <a:xfrm>
            <a:off x="7399020" y="1115745"/>
            <a:ext cx="461008" cy="3622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719E9FD-E5E2-D882-2060-7BF565FC6C99}"/>
              </a:ext>
            </a:extLst>
          </p:cNvPr>
          <p:cNvSpPr/>
          <p:nvPr/>
        </p:nvSpPr>
        <p:spPr>
          <a:xfrm>
            <a:off x="7860030" y="2404172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 내역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9885064-BBFA-40CA-A9DA-B0E0E9671C75}"/>
              </a:ext>
            </a:extLst>
          </p:cNvPr>
          <p:cNvSpPr/>
          <p:nvPr/>
        </p:nvSpPr>
        <p:spPr>
          <a:xfrm>
            <a:off x="7860028" y="3119867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 내역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ECAD802-B638-159E-7CE5-96E3B618FA7A}"/>
              </a:ext>
            </a:extLst>
          </p:cNvPr>
          <p:cNvCxnSpPr>
            <a:cxnSpLocks/>
            <a:stCxn id="20" idx="3"/>
            <a:endCxn id="37" idx="1"/>
          </p:cNvCxnSpPr>
          <p:nvPr/>
        </p:nvCxnSpPr>
        <p:spPr>
          <a:xfrm>
            <a:off x="7399020" y="1115745"/>
            <a:ext cx="461010" cy="15627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B8F2183-A324-AA20-D312-EA9F0DE12E3B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>
            <a:off x="7399020" y="1115745"/>
            <a:ext cx="461008" cy="22784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0D6B2D2-053B-97C3-3CFD-84C34FA66550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rot="5400000">
            <a:off x="4148841" y="1943100"/>
            <a:ext cx="594360" cy="1028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B47A464-DD47-74EB-53F9-554172223209}"/>
              </a:ext>
            </a:extLst>
          </p:cNvPr>
          <p:cNvSpPr/>
          <p:nvPr/>
        </p:nvSpPr>
        <p:spPr>
          <a:xfrm>
            <a:off x="9788137" y="567105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수정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6143307-81F2-4315-ED01-01C9FFD01173}"/>
              </a:ext>
            </a:extLst>
          </p:cNvPr>
          <p:cNvSpPr/>
          <p:nvPr/>
        </p:nvSpPr>
        <p:spPr>
          <a:xfrm>
            <a:off x="9788137" y="1203667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개인정보 수정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FB2A683-7435-11AD-0AB4-B5C7FFF05974}"/>
              </a:ext>
            </a:extLst>
          </p:cNvPr>
          <p:cNvSpPr/>
          <p:nvPr/>
        </p:nvSpPr>
        <p:spPr>
          <a:xfrm>
            <a:off x="9780268" y="184023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탈퇴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C98FC00-94FE-C930-B406-FD475382275C}"/>
              </a:ext>
            </a:extLst>
          </p:cNvPr>
          <p:cNvCxnSpPr>
            <a:cxnSpLocks/>
            <a:stCxn id="30" idx="3"/>
            <a:endCxn id="51" idx="1"/>
          </p:cNvCxnSpPr>
          <p:nvPr/>
        </p:nvCxnSpPr>
        <p:spPr>
          <a:xfrm flipV="1">
            <a:off x="9163048" y="841425"/>
            <a:ext cx="625089" cy="6365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6C7D020-5AF9-AC60-C60F-4C9BEA09F3F6}"/>
              </a:ext>
            </a:extLst>
          </p:cNvPr>
          <p:cNvCxnSpPr>
            <a:cxnSpLocks/>
            <a:stCxn id="30" idx="3"/>
            <a:endCxn id="53" idx="1"/>
          </p:cNvCxnSpPr>
          <p:nvPr/>
        </p:nvCxnSpPr>
        <p:spPr>
          <a:xfrm>
            <a:off x="9163048" y="1477987"/>
            <a:ext cx="617220" cy="636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850EBC02-1CD3-2D00-AA42-D3F64B92F5E6}"/>
              </a:ext>
            </a:extLst>
          </p:cNvPr>
          <p:cNvCxnSpPr>
            <a:cxnSpLocks/>
            <a:stCxn id="30" idx="3"/>
            <a:endCxn id="52" idx="1"/>
          </p:cNvCxnSpPr>
          <p:nvPr/>
        </p:nvCxnSpPr>
        <p:spPr>
          <a:xfrm>
            <a:off x="9163048" y="1477987"/>
            <a:ext cx="625089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EFC1AAC-ED7E-CAA2-41ED-5C7593289BE7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rot="5400000">
            <a:off x="2826896" y="2518535"/>
            <a:ext cx="320040" cy="18895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4BC763AD-3005-1258-95DD-739501D62050}"/>
              </a:ext>
            </a:extLst>
          </p:cNvPr>
          <p:cNvSpPr/>
          <p:nvPr/>
        </p:nvSpPr>
        <p:spPr>
          <a:xfrm>
            <a:off x="1390650" y="4903471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 이사정보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4202ECA-DE47-EB04-FE13-8986569CD622}"/>
              </a:ext>
            </a:extLst>
          </p:cNvPr>
          <p:cNvSpPr/>
          <p:nvPr/>
        </p:nvSpPr>
        <p:spPr>
          <a:xfrm>
            <a:off x="3165861" y="4903471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짐 항목 및 수량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1A8F0A7-C3C9-66D5-9F13-93B4C0E97B1C}"/>
              </a:ext>
            </a:extLst>
          </p:cNvPr>
          <p:cNvSpPr/>
          <p:nvPr/>
        </p:nvSpPr>
        <p:spPr>
          <a:xfrm>
            <a:off x="4941072" y="4903471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짐 세부</a:t>
            </a:r>
            <a:endParaRPr lang="en-US" altLang="ko-KR" dirty="0"/>
          </a:p>
          <a:p>
            <a:pPr algn="ctr"/>
            <a:r>
              <a:rPr lang="ko-KR" altLang="en-US" dirty="0"/>
              <a:t>정보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12F91A2-AC09-D252-CA27-18773B0CC536}"/>
              </a:ext>
            </a:extLst>
          </p:cNvPr>
          <p:cNvSpPr/>
          <p:nvPr/>
        </p:nvSpPr>
        <p:spPr>
          <a:xfrm>
            <a:off x="6716283" y="4903471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견적서</a:t>
            </a:r>
            <a:endParaRPr lang="en-US" altLang="ko-KR" dirty="0"/>
          </a:p>
          <a:p>
            <a:pPr algn="ctr"/>
            <a:r>
              <a:rPr lang="ko-KR" altLang="en-US" dirty="0"/>
              <a:t>확인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D5F5861-24D6-5A0D-9FE3-E2C238B18999}"/>
              </a:ext>
            </a:extLst>
          </p:cNvPr>
          <p:cNvSpPr/>
          <p:nvPr/>
        </p:nvSpPr>
        <p:spPr>
          <a:xfrm>
            <a:off x="8491494" y="4903472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CBAEC7F-9DC8-E9EE-54E6-9FB8E0A6FE71}"/>
              </a:ext>
            </a:extLst>
          </p:cNvPr>
          <p:cNvCxnSpPr>
            <a:cxnSpLocks/>
            <a:stCxn id="22" idx="2"/>
            <a:endCxn id="72" idx="0"/>
          </p:cNvCxnSpPr>
          <p:nvPr/>
        </p:nvCxnSpPr>
        <p:spPr>
          <a:xfrm>
            <a:off x="2042160" y="4171950"/>
            <a:ext cx="0" cy="73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8894113-6436-5357-0AB2-D1A0019E6C29}"/>
              </a:ext>
            </a:extLst>
          </p:cNvPr>
          <p:cNvCxnSpPr>
            <a:cxnSpLocks/>
            <a:stCxn id="72" idx="3"/>
            <a:endCxn id="75" idx="1"/>
          </p:cNvCxnSpPr>
          <p:nvPr/>
        </p:nvCxnSpPr>
        <p:spPr>
          <a:xfrm>
            <a:off x="2693670" y="5177791"/>
            <a:ext cx="472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BCF1330-D270-6BFE-CEEF-54E2F9546BFA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4468881" y="5177791"/>
            <a:ext cx="472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2BE7C02-44F5-B0BF-7D9D-6E9642DEBBE0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6244092" y="5177791"/>
            <a:ext cx="472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A3184F6-56F8-E494-311E-48E37C874EC4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>
            <a:off x="8019303" y="5177791"/>
            <a:ext cx="4721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58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313D07-4368-D653-8B39-B5F09D80D1AF}"/>
              </a:ext>
            </a:extLst>
          </p:cNvPr>
          <p:cNvSpPr txBox="1"/>
          <p:nvPr/>
        </p:nvSpPr>
        <p:spPr>
          <a:xfrm>
            <a:off x="241984" y="130355"/>
            <a:ext cx="4745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1..USECASE -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회원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0CC57-00D8-AC40-4A05-DA1B455E914D}"/>
              </a:ext>
            </a:extLst>
          </p:cNvPr>
          <p:cNvSpPr txBox="1"/>
          <p:nvPr/>
        </p:nvSpPr>
        <p:spPr>
          <a:xfrm>
            <a:off x="187906" y="130355"/>
            <a:ext cx="4775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USECASE 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회원</a:t>
            </a:r>
          </a:p>
        </p:txBody>
      </p:sp>
      <p:pic>
        <p:nvPicPr>
          <p:cNvPr id="2" name="그래픽 1" descr="걷기 단색으로 채워진">
            <a:extLst>
              <a:ext uri="{FF2B5EF4-FFF2-40B4-BE49-F238E27FC236}">
                <a16:creationId xmlns:a16="http://schemas.microsoft.com/office/drawing/2014/main" id="{2919E2F7-16EA-1DBC-1AEB-858B3A99F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" y="1428750"/>
            <a:ext cx="914400" cy="9144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FB07F3-2294-A34B-B729-654B4EFB3B23}"/>
              </a:ext>
            </a:extLst>
          </p:cNvPr>
          <p:cNvSpPr/>
          <p:nvPr/>
        </p:nvSpPr>
        <p:spPr>
          <a:xfrm>
            <a:off x="2377440" y="204597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모의 견적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A6DBD95-FE6D-7C6E-DE65-BF21601FEB7C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706880" y="1885950"/>
            <a:ext cx="670560" cy="4343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657050-654F-3F16-01E9-803A0C080A32}"/>
              </a:ext>
            </a:extLst>
          </p:cNvPr>
          <p:cNvSpPr/>
          <p:nvPr/>
        </p:nvSpPr>
        <p:spPr>
          <a:xfrm>
            <a:off x="2377440" y="1165856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26D525D-F831-CF53-9550-A229D582AA7E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1706880" y="1440176"/>
            <a:ext cx="670560" cy="4457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6575750-2342-8AB5-FA86-EE4C45E83E9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3680460" y="1115745"/>
            <a:ext cx="1729053" cy="3244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51E13F-5D24-12DA-2E8F-D6A976593879}"/>
              </a:ext>
            </a:extLst>
          </p:cNvPr>
          <p:cNvSpPr/>
          <p:nvPr/>
        </p:nvSpPr>
        <p:spPr>
          <a:xfrm>
            <a:off x="5409513" y="841425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</a:t>
            </a:r>
            <a:br>
              <a:rPr lang="en-US" altLang="ko-KR" dirty="0"/>
            </a:br>
            <a:r>
              <a:rPr lang="ko-KR" altLang="en-US" dirty="0"/>
              <a:t>페이지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6C2F007-98E9-F579-2B0C-DB095A01147D}"/>
              </a:ext>
            </a:extLst>
          </p:cNvPr>
          <p:cNvSpPr/>
          <p:nvPr/>
        </p:nvSpPr>
        <p:spPr>
          <a:xfrm>
            <a:off x="1390650" y="362331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견적 작성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149E71-C772-3F6B-1693-A7924F5F5A0E}"/>
              </a:ext>
            </a:extLst>
          </p:cNvPr>
          <p:cNvSpPr/>
          <p:nvPr/>
        </p:nvSpPr>
        <p:spPr>
          <a:xfrm>
            <a:off x="3714654" y="2644202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모의 견적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7B93015-23C4-CFF1-4F60-A01FAB9373EF}"/>
              </a:ext>
            </a:extLst>
          </p:cNvPr>
          <p:cNvSpPr/>
          <p:nvPr/>
        </p:nvSpPr>
        <p:spPr>
          <a:xfrm>
            <a:off x="7860028" y="1203667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정보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E418F77-1C7D-B64E-A2C1-835C12B83774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6712533" y="1115745"/>
            <a:ext cx="1147495" cy="3622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536A012-01F2-DD5E-91DB-2654FEB1E8DC}"/>
              </a:ext>
            </a:extLst>
          </p:cNvPr>
          <p:cNvSpPr/>
          <p:nvPr/>
        </p:nvSpPr>
        <p:spPr>
          <a:xfrm>
            <a:off x="7860030" y="2404172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 내역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A0DAAC-E81D-D75B-6B67-AC0AFE8CAFB2}"/>
              </a:ext>
            </a:extLst>
          </p:cNvPr>
          <p:cNvSpPr/>
          <p:nvPr/>
        </p:nvSpPr>
        <p:spPr>
          <a:xfrm>
            <a:off x="7860028" y="3119867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 내역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D9CBBFA-F52F-7C67-FCC6-16DBF3B8E95D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6712533" y="1115745"/>
            <a:ext cx="1147497" cy="15627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CFA0768-0C4B-248B-9866-BD63B48F3365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>
            <a:off x="6712533" y="1115745"/>
            <a:ext cx="1147495" cy="22784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63FB9B7-43C2-28F0-9E2E-35A8BEDA9FDA}"/>
              </a:ext>
            </a:extLst>
          </p:cNvPr>
          <p:cNvCxnSpPr>
            <a:cxnSpLocks/>
            <a:stCxn id="9" idx="3"/>
            <a:endCxn id="19" idx="0"/>
          </p:cNvCxnSpPr>
          <p:nvPr/>
        </p:nvCxnSpPr>
        <p:spPr>
          <a:xfrm>
            <a:off x="3680460" y="1440176"/>
            <a:ext cx="685704" cy="12040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A607516-F646-90FE-2CBE-9FC81F52DF91}"/>
              </a:ext>
            </a:extLst>
          </p:cNvPr>
          <p:cNvSpPr/>
          <p:nvPr/>
        </p:nvSpPr>
        <p:spPr>
          <a:xfrm>
            <a:off x="9788137" y="567105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수정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B544961-2CAA-A940-D62A-F562475F810B}"/>
              </a:ext>
            </a:extLst>
          </p:cNvPr>
          <p:cNvSpPr/>
          <p:nvPr/>
        </p:nvSpPr>
        <p:spPr>
          <a:xfrm>
            <a:off x="9788137" y="1203667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개인정보 수정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A80EDBC-E5BB-2D81-6CB7-CB83C61521B7}"/>
              </a:ext>
            </a:extLst>
          </p:cNvPr>
          <p:cNvSpPr/>
          <p:nvPr/>
        </p:nvSpPr>
        <p:spPr>
          <a:xfrm>
            <a:off x="9780268" y="184023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탈퇴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F7DC5ACF-D3C2-E83F-4BD0-0E6E3954D1D2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 flipV="1">
            <a:off x="9163048" y="841425"/>
            <a:ext cx="625089" cy="6365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C9CF493-59E4-0EE2-6429-9FFDD3565663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>
            <a:off x="9163048" y="1477987"/>
            <a:ext cx="617220" cy="636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6865A39-B5EF-1E33-C193-6D2CEEA6640D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9163048" y="1477987"/>
            <a:ext cx="625089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4D4142D-D9AD-987C-4E04-17D5E451EE57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 rot="5400000">
            <a:off x="2988928" y="2246074"/>
            <a:ext cx="430468" cy="23240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6BAF76A-0A60-B2F5-DDA4-38CDB1BF658F}"/>
              </a:ext>
            </a:extLst>
          </p:cNvPr>
          <p:cNvSpPr/>
          <p:nvPr/>
        </p:nvSpPr>
        <p:spPr>
          <a:xfrm>
            <a:off x="1390650" y="4903471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 이사정보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AE87DFB-3B83-1FEA-7611-85BD4C8CC095}"/>
              </a:ext>
            </a:extLst>
          </p:cNvPr>
          <p:cNvSpPr/>
          <p:nvPr/>
        </p:nvSpPr>
        <p:spPr>
          <a:xfrm>
            <a:off x="3165861" y="4903471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짐 항목 및 수량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49C547E-A97E-5B0F-9B0D-887C1575C553}"/>
              </a:ext>
            </a:extLst>
          </p:cNvPr>
          <p:cNvSpPr/>
          <p:nvPr/>
        </p:nvSpPr>
        <p:spPr>
          <a:xfrm>
            <a:off x="4941072" y="4903471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짐 세부</a:t>
            </a:r>
            <a:endParaRPr lang="en-US" altLang="ko-KR" dirty="0"/>
          </a:p>
          <a:p>
            <a:pPr algn="ctr"/>
            <a:r>
              <a:rPr lang="ko-KR" altLang="en-US" dirty="0"/>
              <a:t>정보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9B09F98-ACBF-7822-9D01-DF4E8E43A2DC}"/>
              </a:ext>
            </a:extLst>
          </p:cNvPr>
          <p:cNvSpPr/>
          <p:nvPr/>
        </p:nvSpPr>
        <p:spPr>
          <a:xfrm>
            <a:off x="6716283" y="4903471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견적서</a:t>
            </a:r>
            <a:endParaRPr lang="en-US" altLang="ko-KR" dirty="0"/>
          </a:p>
          <a:p>
            <a:pPr algn="ctr"/>
            <a:r>
              <a:rPr lang="ko-KR" altLang="en-US" dirty="0"/>
              <a:t>확인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959B821-CA23-CEBA-2795-26371DC481FB}"/>
              </a:ext>
            </a:extLst>
          </p:cNvPr>
          <p:cNvSpPr/>
          <p:nvPr/>
        </p:nvSpPr>
        <p:spPr>
          <a:xfrm>
            <a:off x="8491494" y="4903472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3C5316D-3C21-FA66-5A94-5C51C92C4A16}"/>
              </a:ext>
            </a:extLst>
          </p:cNvPr>
          <p:cNvCxnSpPr>
            <a:cxnSpLocks/>
            <a:stCxn id="14" idx="2"/>
            <a:endCxn id="38" idx="0"/>
          </p:cNvCxnSpPr>
          <p:nvPr/>
        </p:nvCxnSpPr>
        <p:spPr>
          <a:xfrm>
            <a:off x="2042160" y="4171950"/>
            <a:ext cx="0" cy="73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686F2B8-0B2A-1AE4-7C2E-6E304E019022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2693670" y="5177791"/>
            <a:ext cx="472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DCF8A4E-DA48-AF5E-868A-01F8B37B579A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4468881" y="5177791"/>
            <a:ext cx="472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E15B7F1-F754-6020-B79F-36F9A7B5D261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6244092" y="5177791"/>
            <a:ext cx="472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E060F78-54EC-8836-6ECB-F1C16E1B5C94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019303" y="5177791"/>
            <a:ext cx="4721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77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래픽 20" descr="파일럿 남성 단색으로 채워진">
            <a:extLst>
              <a:ext uri="{FF2B5EF4-FFF2-40B4-BE49-F238E27FC236}">
                <a16:creationId xmlns:a16="http://schemas.microsoft.com/office/drawing/2014/main" id="{04112D23-4498-DA69-E982-60F997E03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" y="142875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382E7-59FC-A266-EA0C-550E065F2E54}"/>
              </a:ext>
            </a:extLst>
          </p:cNvPr>
          <p:cNvSpPr txBox="1"/>
          <p:nvPr/>
        </p:nvSpPr>
        <p:spPr>
          <a:xfrm>
            <a:off x="241984" y="130355"/>
            <a:ext cx="5386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1..USECASE -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관리자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4EF8D-9E7A-841F-D072-0DFD340227F1}"/>
              </a:ext>
            </a:extLst>
          </p:cNvPr>
          <p:cNvSpPr txBox="1"/>
          <p:nvPr/>
        </p:nvSpPr>
        <p:spPr>
          <a:xfrm>
            <a:off x="187906" y="130355"/>
            <a:ext cx="5416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USECASE 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관리자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527CEBC-2F37-E622-F1A4-11CDC47FFE57}"/>
              </a:ext>
            </a:extLst>
          </p:cNvPr>
          <p:cNvSpPr/>
          <p:nvPr/>
        </p:nvSpPr>
        <p:spPr>
          <a:xfrm>
            <a:off x="2141960" y="161163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6E06ACA-8EBD-7DD4-91BE-B0B2881EE140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3444980" y="1428750"/>
            <a:ext cx="856510" cy="4572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0A84BA-7FC3-C983-66BA-CA8BF2F67FBD}"/>
              </a:ext>
            </a:extLst>
          </p:cNvPr>
          <p:cNvSpPr/>
          <p:nvPr/>
        </p:nvSpPr>
        <p:spPr>
          <a:xfrm>
            <a:off x="4301490" y="115443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 관리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29A8B6-E0AC-F475-BA6B-065E4361F6D7}"/>
              </a:ext>
            </a:extLst>
          </p:cNvPr>
          <p:cNvSpPr/>
          <p:nvPr/>
        </p:nvSpPr>
        <p:spPr>
          <a:xfrm>
            <a:off x="4301490" y="1907578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 관리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169945-34E7-A2F7-77FC-D183BB008ED1}"/>
              </a:ext>
            </a:extLst>
          </p:cNvPr>
          <p:cNvSpPr/>
          <p:nvPr/>
        </p:nvSpPr>
        <p:spPr>
          <a:xfrm>
            <a:off x="4301490" y="2660726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견적 관리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23C3C16-9C00-2C06-A9FE-C5A8E174C421}"/>
              </a:ext>
            </a:extLst>
          </p:cNvPr>
          <p:cNvSpPr/>
          <p:nvPr/>
        </p:nvSpPr>
        <p:spPr>
          <a:xfrm>
            <a:off x="4301490" y="377336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정산 관리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669C196-71FE-BAC3-2FDC-CE24CC8E8BC9}"/>
              </a:ext>
            </a:extLst>
          </p:cNvPr>
          <p:cNvSpPr/>
          <p:nvPr/>
        </p:nvSpPr>
        <p:spPr>
          <a:xfrm>
            <a:off x="4301490" y="552069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상담 관리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6D1FF3A-EE20-EE1E-62B0-C0E4C207DCC8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444980" y="1885950"/>
            <a:ext cx="856510" cy="2959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B322AAC-754A-4A08-FBE8-FBFEAA3CF9DD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3444980" y="1885950"/>
            <a:ext cx="856510" cy="10490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4CCE2AB-5463-505B-A4F2-BA9C358EF162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444980" y="1885950"/>
            <a:ext cx="856510" cy="21617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9E3B2B0-7E01-8701-8173-D7FFEF93C2C5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3444980" y="1885950"/>
            <a:ext cx="856510" cy="39090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F5C31DE-DFC3-BEB9-9594-E1BB591790FF}"/>
              </a:ext>
            </a:extLst>
          </p:cNvPr>
          <p:cNvCxnSpPr>
            <a:cxnSpLocks/>
            <a:stCxn id="21" idx="3"/>
            <a:endCxn id="2" idx="1"/>
          </p:cNvCxnSpPr>
          <p:nvPr/>
        </p:nvCxnSpPr>
        <p:spPr>
          <a:xfrm>
            <a:off x="1706880" y="1885950"/>
            <a:ext cx="435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8CCE305-32F9-EFB5-4881-74CEE28D22A0}"/>
              </a:ext>
            </a:extLst>
          </p:cNvPr>
          <p:cNvSpPr/>
          <p:nvPr/>
        </p:nvSpPr>
        <p:spPr>
          <a:xfrm>
            <a:off x="6096000" y="3429000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정산 조회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46A4DDD-D62F-C9F4-CC79-4189EABBED2D}"/>
              </a:ext>
            </a:extLst>
          </p:cNvPr>
          <p:cNvSpPr/>
          <p:nvPr/>
        </p:nvSpPr>
        <p:spPr>
          <a:xfrm>
            <a:off x="6096000" y="4123766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매출 조회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882C4D7-4F26-2B11-F903-C5E3261CFB01}"/>
              </a:ext>
            </a:extLst>
          </p:cNvPr>
          <p:cNvSpPr/>
          <p:nvPr/>
        </p:nvSpPr>
        <p:spPr>
          <a:xfrm>
            <a:off x="6088380" y="5879058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자동 답변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98036E4-C709-DBCA-7CFA-81F03511CD27}"/>
              </a:ext>
            </a:extLst>
          </p:cNvPr>
          <p:cNvSpPr/>
          <p:nvPr/>
        </p:nvSpPr>
        <p:spPr>
          <a:xfrm>
            <a:off x="6096000" y="5184292"/>
            <a:ext cx="13030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문의 조회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A983AAA6-9FFB-1CA0-63C8-B7442AE8D581}"/>
              </a:ext>
            </a:extLst>
          </p:cNvPr>
          <p:cNvCxnSpPr>
            <a:cxnSpLocks/>
            <a:stCxn id="11" idx="3"/>
            <a:endCxn id="56" idx="1"/>
          </p:cNvCxnSpPr>
          <p:nvPr/>
        </p:nvCxnSpPr>
        <p:spPr>
          <a:xfrm flipV="1">
            <a:off x="5604510" y="3703320"/>
            <a:ext cx="491490" cy="3443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5C66239-1F28-82A0-8FB4-33D4869E0E4A}"/>
              </a:ext>
            </a:extLst>
          </p:cNvPr>
          <p:cNvCxnSpPr>
            <a:cxnSpLocks/>
            <a:stCxn id="11" idx="3"/>
            <a:endCxn id="57" idx="1"/>
          </p:cNvCxnSpPr>
          <p:nvPr/>
        </p:nvCxnSpPr>
        <p:spPr>
          <a:xfrm>
            <a:off x="5604510" y="4047680"/>
            <a:ext cx="491490" cy="3504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DB89B757-0F0D-95CE-4553-F217E235EF2E}"/>
              </a:ext>
            </a:extLst>
          </p:cNvPr>
          <p:cNvCxnSpPr>
            <a:cxnSpLocks/>
            <a:stCxn id="12" idx="3"/>
            <a:endCxn id="59" idx="1"/>
          </p:cNvCxnSpPr>
          <p:nvPr/>
        </p:nvCxnSpPr>
        <p:spPr>
          <a:xfrm flipV="1">
            <a:off x="5604510" y="5458612"/>
            <a:ext cx="491490" cy="3363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9173C875-46D7-3D37-2EED-CE9804B5AEC5}"/>
              </a:ext>
            </a:extLst>
          </p:cNvPr>
          <p:cNvCxnSpPr>
            <a:cxnSpLocks/>
            <a:stCxn id="12" idx="3"/>
            <a:endCxn id="58" idx="1"/>
          </p:cNvCxnSpPr>
          <p:nvPr/>
        </p:nvCxnSpPr>
        <p:spPr>
          <a:xfrm>
            <a:off x="5604510" y="5795010"/>
            <a:ext cx="483870" cy="358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754D0739-27AF-9802-58B2-785E208FC821}"/>
              </a:ext>
            </a:extLst>
          </p:cNvPr>
          <p:cNvSpPr/>
          <p:nvPr/>
        </p:nvSpPr>
        <p:spPr>
          <a:xfrm>
            <a:off x="7890510" y="5879058"/>
            <a:ext cx="214884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EB1DBBB-9EB5-B2E2-3104-5422DB9242A6}"/>
              </a:ext>
            </a:extLst>
          </p:cNvPr>
          <p:cNvCxnSpPr>
            <a:cxnSpLocks/>
            <a:stCxn id="58" idx="3"/>
            <a:endCxn id="80" idx="1"/>
          </p:cNvCxnSpPr>
          <p:nvPr/>
        </p:nvCxnSpPr>
        <p:spPr>
          <a:xfrm>
            <a:off x="7391400" y="6153378"/>
            <a:ext cx="499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68EDC94-834A-A973-5BD1-5099A26ACEF7}"/>
              </a:ext>
            </a:extLst>
          </p:cNvPr>
          <p:cNvSpPr/>
          <p:nvPr/>
        </p:nvSpPr>
        <p:spPr>
          <a:xfrm>
            <a:off x="7890510" y="5184292"/>
            <a:ext cx="214884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직원</a:t>
            </a:r>
            <a:r>
              <a:rPr lang="en-US" altLang="ko-KR" dirty="0"/>
              <a:t>/</a:t>
            </a:r>
            <a:r>
              <a:rPr lang="ko-KR" altLang="en-US" dirty="0"/>
              <a:t>고객 </a:t>
            </a:r>
            <a:endParaRPr lang="en-US" altLang="ko-KR" dirty="0"/>
          </a:p>
          <a:p>
            <a:pPr algn="ctr"/>
            <a:r>
              <a:rPr lang="ko-KR" altLang="en-US" dirty="0"/>
              <a:t>문의 답변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C19DD88-070F-0C9B-3907-9D1AF5DF7CE0}"/>
              </a:ext>
            </a:extLst>
          </p:cNvPr>
          <p:cNvCxnSpPr>
            <a:cxnSpLocks/>
            <a:stCxn id="59" idx="3"/>
            <a:endCxn id="88" idx="1"/>
          </p:cNvCxnSpPr>
          <p:nvPr/>
        </p:nvCxnSpPr>
        <p:spPr>
          <a:xfrm>
            <a:off x="7399020" y="5458612"/>
            <a:ext cx="491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C6C045D-4ED6-6AB2-4DEB-27E783EE639C}"/>
              </a:ext>
            </a:extLst>
          </p:cNvPr>
          <p:cNvSpPr/>
          <p:nvPr/>
        </p:nvSpPr>
        <p:spPr>
          <a:xfrm>
            <a:off x="7890510" y="1154430"/>
            <a:ext cx="214884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</a:p>
          <a:p>
            <a:pPr algn="ctr"/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DEAA0C9D-E428-CDE9-22B8-CF2E4BAC882E}"/>
              </a:ext>
            </a:extLst>
          </p:cNvPr>
          <p:cNvSpPr/>
          <p:nvPr/>
        </p:nvSpPr>
        <p:spPr>
          <a:xfrm>
            <a:off x="7890510" y="1907578"/>
            <a:ext cx="214884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E70EA8EC-32F8-5842-EBA5-A34B4DB3032E}"/>
              </a:ext>
            </a:extLst>
          </p:cNvPr>
          <p:cNvSpPr/>
          <p:nvPr/>
        </p:nvSpPr>
        <p:spPr>
          <a:xfrm>
            <a:off x="7890510" y="2655626"/>
            <a:ext cx="214884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BB55DA7-C8B2-B8B9-4571-F69E32D3112E}"/>
              </a:ext>
            </a:extLst>
          </p:cNvPr>
          <p:cNvCxnSpPr>
            <a:cxnSpLocks/>
            <a:stCxn id="8" idx="3"/>
            <a:endCxn id="94" idx="1"/>
          </p:cNvCxnSpPr>
          <p:nvPr/>
        </p:nvCxnSpPr>
        <p:spPr>
          <a:xfrm>
            <a:off x="5604510" y="1428750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250F7CB-E435-46D4-51FD-C13A29318919}"/>
              </a:ext>
            </a:extLst>
          </p:cNvPr>
          <p:cNvCxnSpPr>
            <a:cxnSpLocks/>
            <a:stCxn id="9" idx="3"/>
            <a:endCxn id="96" idx="1"/>
          </p:cNvCxnSpPr>
          <p:nvPr/>
        </p:nvCxnSpPr>
        <p:spPr>
          <a:xfrm>
            <a:off x="5604510" y="2181898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F66CB75C-7628-0B37-38A0-EB95BE5B62D8}"/>
              </a:ext>
            </a:extLst>
          </p:cNvPr>
          <p:cNvCxnSpPr>
            <a:cxnSpLocks/>
            <a:stCxn id="10" idx="3"/>
            <a:endCxn id="97" idx="1"/>
          </p:cNvCxnSpPr>
          <p:nvPr/>
        </p:nvCxnSpPr>
        <p:spPr>
          <a:xfrm flipV="1">
            <a:off x="5604510" y="2929946"/>
            <a:ext cx="2286000" cy="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181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2..ERD</a:t>
            </a:r>
            <a:endParaRPr lang="ko-KR" altLang="en-US" sz="48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87906" y="130355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ERD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EBDFDA2-F2B8-4344-7F5A-C9208417A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09099"/>
              </p:ext>
            </p:extLst>
          </p:nvPr>
        </p:nvGraphicFramePr>
        <p:xfrm>
          <a:off x="1242316" y="961352"/>
          <a:ext cx="9507646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509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1859536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5870601">
                  <a:extLst>
                    <a:ext uri="{9D8B030D-6E8A-4147-A177-3AD203B41FA5}">
                      <a16:colId xmlns:a16="http://schemas.microsoft.com/office/drawing/2014/main" val="65119320"/>
                    </a:ext>
                  </a:extLst>
                </a:gridCol>
              </a:tblGrid>
              <a:tr h="3421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Calculate(</a:t>
                      </a:r>
                      <a:r>
                        <a:rPr lang="ko-KR" altLang="en-US" dirty="0"/>
                        <a:t>정산 테이블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1358"/>
                  </a:ext>
                </a:extLst>
              </a:tr>
              <a:tr h="318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컬럼 명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200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순번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27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Res_num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예약 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01516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c_date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DATETIME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요청 발생 시점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780276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po_code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품목 코드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42787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po_wname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품목 종류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987493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po_name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품목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09321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Quantity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3275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unit_price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단가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95573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price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가격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384224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cal_type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13447"/>
                  </a:ext>
                </a:extLst>
              </a:tr>
            </a:tbl>
          </a:graphicData>
        </a:graphic>
      </p:graphicFrame>
      <p:sp>
        <p:nvSpPr>
          <p:cNvPr id="5" name="자유형 32">
            <a:extLst>
              <a:ext uri="{FF2B5EF4-FFF2-40B4-BE49-F238E27FC236}">
                <a16:creationId xmlns:a16="http://schemas.microsoft.com/office/drawing/2014/main" id="{AADAB38F-34DA-5FC9-8343-6AD404FB938E}"/>
              </a:ext>
            </a:extLst>
          </p:cNvPr>
          <p:cNvSpPr/>
          <p:nvPr/>
        </p:nvSpPr>
        <p:spPr>
          <a:xfrm rot="18946382">
            <a:off x="884770" y="928402"/>
            <a:ext cx="736978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키 단색으로 채워진">
            <a:extLst>
              <a:ext uri="{FF2B5EF4-FFF2-40B4-BE49-F238E27FC236}">
                <a16:creationId xmlns:a16="http://schemas.microsoft.com/office/drawing/2014/main" id="{FE5DC447-BF0E-FB3C-E00C-78E4F3B94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42316" y="1691191"/>
            <a:ext cx="324010" cy="3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02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181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2..ERD</a:t>
            </a:r>
            <a:endParaRPr lang="ko-KR" altLang="en-US" sz="48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87906" y="130355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ERD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EBDFDA2-F2B8-4344-7F5A-C9208417A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52067"/>
              </p:ext>
            </p:extLst>
          </p:nvPr>
        </p:nvGraphicFramePr>
        <p:xfrm>
          <a:off x="1242316" y="961352"/>
          <a:ext cx="9507646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509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1859536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5870601">
                  <a:extLst>
                    <a:ext uri="{9D8B030D-6E8A-4147-A177-3AD203B41FA5}">
                      <a16:colId xmlns:a16="http://schemas.microsoft.com/office/drawing/2014/main" val="65119320"/>
                    </a:ext>
                  </a:extLst>
                </a:gridCol>
              </a:tblGrid>
              <a:tr h="3421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Chatbot(</a:t>
                      </a:r>
                      <a:r>
                        <a:rPr lang="ko-KR" altLang="en-US" dirty="0"/>
                        <a:t>채팅 봇 테이블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1358"/>
                  </a:ext>
                </a:extLst>
              </a:tr>
              <a:tr h="318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컬럼 명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200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순번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27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questions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질문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01516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answer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780276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type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질문 종류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42787"/>
                  </a:ext>
                </a:extLst>
              </a:tr>
            </a:tbl>
          </a:graphicData>
        </a:graphic>
      </p:graphicFrame>
      <p:sp>
        <p:nvSpPr>
          <p:cNvPr id="5" name="자유형 32">
            <a:extLst>
              <a:ext uri="{FF2B5EF4-FFF2-40B4-BE49-F238E27FC236}">
                <a16:creationId xmlns:a16="http://schemas.microsoft.com/office/drawing/2014/main" id="{AADAB38F-34DA-5FC9-8343-6AD404FB938E}"/>
              </a:ext>
            </a:extLst>
          </p:cNvPr>
          <p:cNvSpPr/>
          <p:nvPr/>
        </p:nvSpPr>
        <p:spPr>
          <a:xfrm rot="18946382">
            <a:off x="884770" y="928402"/>
            <a:ext cx="736978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키 단색으로 채워진">
            <a:extLst>
              <a:ext uri="{FF2B5EF4-FFF2-40B4-BE49-F238E27FC236}">
                <a16:creationId xmlns:a16="http://schemas.microsoft.com/office/drawing/2014/main" id="{EFA56A80-BBAC-3240-776C-D17CADE07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42316" y="1691191"/>
            <a:ext cx="324010" cy="32401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45E3C1A-3530-576C-D772-EC011C0C4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150779"/>
              </p:ext>
            </p:extLst>
          </p:nvPr>
        </p:nvGraphicFramePr>
        <p:xfrm>
          <a:off x="1242316" y="3867439"/>
          <a:ext cx="9507646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509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1859536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5870601">
                  <a:extLst>
                    <a:ext uri="{9D8B030D-6E8A-4147-A177-3AD203B41FA5}">
                      <a16:colId xmlns:a16="http://schemas.microsoft.com/office/drawing/2014/main" val="65119320"/>
                    </a:ext>
                  </a:extLst>
                </a:gridCol>
              </a:tblGrid>
              <a:tr h="3421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E_Category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견적 단가 테이블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1358"/>
                  </a:ext>
                </a:extLst>
              </a:tr>
              <a:tr h="318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컬럼 명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200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순번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27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항목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01516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cost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단가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780276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page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해당 페이지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42787"/>
                  </a:ext>
                </a:extLst>
              </a:tr>
            </a:tbl>
          </a:graphicData>
        </a:graphic>
      </p:graphicFrame>
      <p:sp>
        <p:nvSpPr>
          <p:cNvPr id="9" name="자유형 32">
            <a:extLst>
              <a:ext uri="{FF2B5EF4-FFF2-40B4-BE49-F238E27FC236}">
                <a16:creationId xmlns:a16="http://schemas.microsoft.com/office/drawing/2014/main" id="{9861F964-E373-5FD8-A766-70FBF612F589}"/>
              </a:ext>
            </a:extLst>
          </p:cNvPr>
          <p:cNvSpPr/>
          <p:nvPr/>
        </p:nvSpPr>
        <p:spPr>
          <a:xfrm rot="18946382">
            <a:off x="884770" y="3834489"/>
            <a:ext cx="736978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키 단색으로 채워진">
            <a:extLst>
              <a:ext uri="{FF2B5EF4-FFF2-40B4-BE49-F238E27FC236}">
                <a16:creationId xmlns:a16="http://schemas.microsoft.com/office/drawing/2014/main" id="{FC54124A-88F7-658D-7AD7-79B904D7B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42316" y="4597278"/>
            <a:ext cx="324010" cy="3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02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181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2..ERD</a:t>
            </a:r>
            <a:endParaRPr lang="ko-KR" altLang="en-US" sz="48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87906" y="130355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ERD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EBDFDA2-F2B8-4344-7F5A-C9208417A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58045"/>
              </p:ext>
            </p:extLst>
          </p:nvPr>
        </p:nvGraphicFramePr>
        <p:xfrm>
          <a:off x="1242316" y="961352"/>
          <a:ext cx="10072983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516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1645420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2112072">
                  <a:extLst>
                    <a:ext uri="{9D8B030D-6E8A-4147-A177-3AD203B41FA5}">
                      <a16:colId xmlns:a16="http://schemas.microsoft.com/office/drawing/2014/main" val="65119320"/>
                    </a:ext>
                  </a:extLst>
                </a:gridCol>
                <a:gridCol w="1586219">
                  <a:extLst>
                    <a:ext uri="{9D8B030D-6E8A-4147-A177-3AD203B41FA5}">
                      <a16:colId xmlns:a16="http://schemas.microsoft.com/office/drawing/2014/main" val="709647205"/>
                    </a:ext>
                  </a:extLst>
                </a:gridCol>
                <a:gridCol w="1551527">
                  <a:extLst>
                    <a:ext uri="{9D8B030D-6E8A-4147-A177-3AD203B41FA5}">
                      <a16:colId xmlns:a16="http://schemas.microsoft.com/office/drawing/2014/main" val="2049070552"/>
                    </a:ext>
                  </a:extLst>
                </a:gridCol>
                <a:gridCol w="1692229">
                  <a:extLst>
                    <a:ext uri="{9D8B030D-6E8A-4147-A177-3AD203B41FA5}">
                      <a16:colId xmlns:a16="http://schemas.microsoft.com/office/drawing/2014/main" val="374045194"/>
                    </a:ext>
                  </a:extLst>
                </a:gridCol>
              </a:tblGrid>
              <a:tr h="34217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Estimate(</a:t>
                      </a:r>
                      <a:r>
                        <a:rPr lang="ko-KR" altLang="en-US" dirty="0"/>
                        <a:t>견적 테이블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1358"/>
                  </a:ext>
                </a:extLst>
              </a:tr>
              <a:tr h="318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컬럼 명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컬럼 명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200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Res_num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순번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Furniture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가구 품목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27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고객 아이디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Home_App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가전 품목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01516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고객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Other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기타 품목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780276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SV_Type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서비스 타입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Furniture_Det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가구 품목 상세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42787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Sel_Date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DATETIME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이사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Home_App_Det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가전 품목 상세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987493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Start_Point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출발지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Other_Det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기타 품목 상세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09321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Statr_OP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출발지 옵션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Request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요청 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3275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End_Point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도착지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State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결제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95573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End_OP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도착지 옵션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총 가격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384224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Req_Date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DATETIME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요청 발생 시점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13447"/>
                  </a:ext>
                </a:extLst>
              </a:tr>
            </a:tbl>
          </a:graphicData>
        </a:graphic>
      </p:graphicFrame>
      <p:sp>
        <p:nvSpPr>
          <p:cNvPr id="5" name="자유형 32">
            <a:extLst>
              <a:ext uri="{FF2B5EF4-FFF2-40B4-BE49-F238E27FC236}">
                <a16:creationId xmlns:a16="http://schemas.microsoft.com/office/drawing/2014/main" id="{AADAB38F-34DA-5FC9-8343-6AD404FB938E}"/>
              </a:ext>
            </a:extLst>
          </p:cNvPr>
          <p:cNvSpPr/>
          <p:nvPr/>
        </p:nvSpPr>
        <p:spPr>
          <a:xfrm rot="18946382">
            <a:off x="884770" y="928402"/>
            <a:ext cx="736978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키 단색으로 채워진">
            <a:extLst>
              <a:ext uri="{FF2B5EF4-FFF2-40B4-BE49-F238E27FC236}">
                <a16:creationId xmlns:a16="http://schemas.microsoft.com/office/drawing/2014/main" id="{B94F9593-9A20-57BE-3FBA-FABA6C079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42316" y="1691191"/>
            <a:ext cx="324010" cy="3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05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181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2..ERD</a:t>
            </a:r>
            <a:endParaRPr lang="ko-KR" altLang="en-US" sz="48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87906" y="130355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ERD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EBDFDA2-F2B8-4344-7F5A-C9208417A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715280"/>
              </p:ext>
            </p:extLst>
          </p:nvPr>
        </p:nvGraphicFramePr>
        <p:xfrm>
          <a:off x="1242316" y="961352"/>
          <a:ext cx="9507646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509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1859536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5870601">
                  <a:extLst>
                    <a:ext uri="{9D8B030D-6E8A-4147-A177-3AD203B41FA5}">
                      <a16:colId xmlns:a16="http://schemas.microsoft.com/office/drawing/2014/main" val="65119320"/>
                    </a:ext>
                  </a:extLst>
                </a:gridCol>
              </a:tblGrid>
              <a:tr h="3421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Inquiry(</a:t>
                      </a:r>
                      <a:r>
                        <a:rPr lang="ko-KR" altLang="en-US" dirty="0"/>
                        <a:t>문의 테이블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1358"/>
                  </a:ext>
                </a:extLst>
              </a:tr>
              <a:tr h="318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컬럼 명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200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순번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27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아이디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01516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780276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Contents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문의 내용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42787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DATETIME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요청 시점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987493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Answer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답변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09321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Status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3275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Level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955730"/>
                  </a:ext>
                </a:extLst>
              </a:tr>
            </a:tbl>
          </a:graphicData>
        </a:graphic>
      </p:graphicFrame>
      <p:sp>
        <p:nvSpPr>
          <p:cNvPr id="5" name="자유형 32">
            <a:extLst>
              <a:ext uri="{FF2B5EF4-FFF2-40B4-BE49-F238E27FC236}">
                <a16:creationId xmlns:a16="http://schemas.microsoft.com/office/drawing/2014/main" id="{AADAB38F-34DA-5FC9-8343-6AD404FB938E}"/>
              </a:ext>
            </a:extLst>
          </p:cNvPr>
          <p:cNvSpPr/>
          <p:nvPr/>
        </p:nvSpPr>
        <p:spPr>
          <a:xfrm rot="18946382">
            <a:off x="884770" y="928402"/>
            <a:ext cx="736978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키 단색으로 채워진">
            <a:extLst>
              <a:ext uri="{FF2B5EF4-FFF2-40B4-BE49-F238E27FC236}">
                <a16:creationId xmlns:a16="http://schemas.microsoft.com/office/drawing/2014/main" id="{2AEAFCDA-29D2-D063-6F9A-936325136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42316" y="1691191"/>
            <a:ext cx="324010" cy="3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95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181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2..ERD</a:t>
            </a:r>
            <a:endParaRPr lang="ko-KR" altLang="en-US" sz="48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87906" y="130355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ERD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EBDFDA2-F2B8-4344-7F5A-C9208417A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65114"/>
              </p:ext>
            </p:extLst>
          </p:nvPr>
        </p:nvGraphicFramePr>
        <p:xfrm>
          <a:off x="1242316" y="961352"/>
          <a:ext cx="9507646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509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1859536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5870601">
                  <a:extLst>
                    <a:ext uri="{9D8B030D-6E8A-4147-A177-3AD203B41FA5}">
                      <a16:colId xmlns:a16="http://schemas.microsoft.com/office/drawing/2014/main" val="65119320"/>
                    </a:ext>
                  </a:extLst>
                </a:gridCol>
              </a:tblGrid>
              <a:tr h="3421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Matching(</a:t>
                      </a:r>
                      <a:r>
                        <a:rPr lang="ko-KR" altLang="en-US" dirty="0"/>
                        <a:t>매칭 테이블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1358"/>
                  </a:ext>
                </a:extLst>
              </a:tr>
              <a:tr h="318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컬럼 명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200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Res_num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예약번호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27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User_ID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고객 아이디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01516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Driver_ID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배달 기사 아이디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780276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SV_Type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이사 종류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42787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Reservat_Date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DATETIME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이사 날짜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987493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Start_Point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출발지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09321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Start_OP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출발지 옵션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3275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End_Point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도착지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95573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End_OP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도착지 옵션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384224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Luggage_List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짐 목록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13447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Requests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요청사항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316787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Req_State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매칭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6038807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Req_Date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DATETIME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요청 발생 시점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85405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총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558071"/>
                  </a:ext>
                </a:extLst>
              </a:tr>
            </a:tbl>
          </a:graphicData>
        </a:graphic>
      </p:graphicFrame>
      <p:sp>
        <p:nvSpPr>
          <p:cNvPr id="5" name="자유형 32">
            <a:extLst>
              <a:ext uri="{FF2B5EF4-FFF2-40B4-BE49-F238E27FC236}">
                <a16:creationId xmlns:a16="http://schemas.microsoft.com/office/drawing/2014/main" id="{AADAB38F-34DA-5FC9-8343-6AD404FB938E}"/>
              </a:ext>
            </a:extLst>
          </p:cNvPr>
          <p:cNvSpPr/>
          <p:nvPr/>
        </p:nvSpPr>
        <p:spPr>
          <a:xfrm rot="18946382">
            <a:off x="884770" y="928402"/>
            <a:ext cx="736978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키 단색으로 채워진">
            <a:extLst>
              <a:ext uri="{FF2B5EF4-FFF2-40B4-BE49-F238E27FC236}">
                <a16:creationId xmlns:a16="http://schemas.microsoft.com/office/drawing/2014/main" id="{FFCEF85F-AB87-1CBC-A710-5B0C846B5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42316" y="1691191"/>
            <a:ext cx="324010" cy="324010"/>
          </a:xfrm>
          <a:prstGeom prst="rect">
            <a:avLst/>
          </a:prstGeom>
        </p:spPr>
      </p:pic>
      <p:pic>
        <p:nvPicPr>
          <p:cNvPr id="8" name="그래픽 7" descr="키 단색으로 채워진">
            <a:extLst>
              <a:ext uri="{FF2B5EF4-FFF2-40B4-BE49-F238E27FC236}">
                <a16:creationId xmlns:a16="http://schemas.microsoft.com/office/drawing/2014/main" id="{149CA6BB-BF8C-B0DA-4DD5-809674ED4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42316" y="1992403"/>
            <a:ext cx="324010" cy="324010"/>
          </a:xfrm>
          <a:prstGeom prst="rect">
            <a:avLst/>
          </a:prstGeom>
        </p:spPr>
      </p:pic>
      <p:pic>
        <p:nvPicPr>
          <p:cNvPr id="9" name="그래픽 8" descr="키 단색으로 채워진">
            <a:extLst>
              <a:ext uri="{FF2B5EF4-FFF2-40B4-BE49-F238E27FC236}">
                <a16:creationId xmlns:a16="http://schemas.microsoft.com/office/drawing/2014/main" id="{78D378C5-E765-4D60-AB04-9311B476C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42316" y="2316413"/>
            <a:ext cx="324010" cy="3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76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80AA1-4C9B-4AD2-89F6-C7C05C423BFE}"/>
              </a:ext>
            </a:extLst>
          </p:cNvPr>
          <p:cNvSpPr txBox="1"/>
          <p:nvPr/>
        </p:nvSpPr>
        <p:spPr>
          <a:xfrm>
            <a:off x="922292" y="600290"/>
            <a:ext cx="3435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22225">
                  <a:solidFill>
                    <a:srgbClr val="40699A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 Std" panose="02020600000000000000" pitchFamily="18" charset="-127"/>
                <a:ea typeface="DX하늘구름 Std" panose="02020600000000000000" pitchFamily="18" charset="-127"/>
              </a:rPr>
              <a:t>01 </a:t>
            </a:r>
            <a:r>
              <a:rPr lang="ko-KR" altLang="en-US" sz="7200" b="1" dirty="0">
                <a:ln w="22225">
                  <a:solidFill>
                    <a:srgbClr val="40699A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 Std" panose="02020600000000000000" pitchFamily="18" charset="-127"/>
                <a:ea typeface="DX하늘구름 Std" panose="02020600000000000000" pitchFamily="18" charset="-127"/>
              </a:rPr>
              <a:t>기획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5EB99-AB32-4C19-A95E-1EE97149FF19}"/>
              </a:ext>
            </a:extLst>
          </p:cNvPr>
          <p:cNvSpPr txBox="1"/>
          <p:nvPr/>
        </p:nvSpPr>
        <p:spPr>
          <a:xfrm>
            <a:off x="4513008" y="3429000"/>
            <a:ext cx="3613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배경 및 동기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76E08-E43D-48E4-9189-B16FF2C46DBB}"/>
              </a:ext>
            </a:extLst>
          </p:cNvPr>
          <p:cNvSpPr txBox="1"/>
          <p:nvPr/>
        </p:nvSpPr>
        <p:spPr>
          <a:xfrm>
            <a:off x="4513008" y="4584291"/>
            <a:ext cx="2978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642331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181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2..ERD</a:t>
            </a:r>
            <a:endParaRPr lang="ko-KR" altLang="en-US" sz="48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87906" y="130355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ERD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EBDFDA2-F2B8-4344-7F5A-C9208417A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86064"/>
              </p:ext>
            </p:extLst>
          </p:nvPr>
        </p:nvGraphicFramePr>
        <p:xfrm>
          <a:off x="1242316" y="961352"/>
          <a:ext cx="10072983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516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1645420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2112072">
                  <a:extLst>
                    <a:ext uri="{9D8B030D-6E8A-4147-A177-3AD203B41FA5}">
                      <a16:colId xmlns:a16="http://schemas.microsoft.com/office/drawing/2014/main" val="65119320"/>
                    </a:ext>
                  </a:extLst>
                </a:gridCol>
                <a:gridCol w="1586219">
                  <a:extLst>
                    <a:ext uri="{9D8B030D-6E8A-4147-A177-3AD203B41FA5}">
                      <a16:colId xmlns:a16="http://schemas.microsoft.com/office/drawing/2014/main" val="709647205"/>
                    </a:ext>
                  </a:extLst>
                </a:gridCol>
                <a:gridCol w="1551527">
                  <a:extLst>
                    <a:ext uri="{9D8B030D-6E8A-4147-A177-3AD203B41FA5}">
                      <a16:colId xmlns:a16="http://schemas.microsoft.com/office/drawing/2014/main" val="2049070552"/>
                    </a:ext>
                  </a:extLst>
                </a:gridCol>
                <a:gridCol w="1692229">
                  <a:extLst>
                    <a:ext uri="{9D8B030D-6E8A-4147-A177-3AD203B41FA5}">
                      <a16:colId xmlns:a16="http://schemas.microsoft.com/office/drawing/2014/main" val="374045194"/>
                    </a:ext>
                  </a:extLst>
                </a:gridCol>
              </a:tblGrid>
              <a:tr h="34217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Money(</a:t>
                      </a:r>
                      <a:r>
                        <a:rPr lang="ko-KR" altLang="en-US" dirty="0"/>
                        <a:t>매출 테이블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1358"/>
                  </a:ext>
                </a:extLst>
              </a:tr>
              <a:tr h="318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컬럼 명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컬럼 명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2008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순번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SV_Type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이사 종류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27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Res_num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예약번호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SV_price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이사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01516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고객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Elevator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엘리베이터 유무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780276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Sel_Date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DATETIME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이사 날짜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Elevator_Price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엘리베이터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42787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Req_Date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DATETIME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요청 발생 시점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Parking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주차장 유무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987493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Start_Point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출발지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Parking_Price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주차장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09321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End_Point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도착지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Luggage_List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짐 목록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3275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DOUBLE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err="1"/>
                        <a:t>Luggage_Price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짐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95573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Km_Price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거리 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State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384224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총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13447"/>
                  </a:ext>
                </a:extLst>
              </a:tr>
            </a:tbl>
          </a:graphicData>
        </a:graphic>
      </p:graphicFrame>
      <p:sp>
        <p:nvSpPr>
          <p:cNvPr id="5" name="자유형 32">
            <a:extLst>
              <a:ext uri="{FF2B5EF4-FFF2-40B4-BE49-F238E27FC236}">
                <a16:creationId xmlns:a16="http://schemas.microsoft.com/office/drawing/2014/main" id="{AADAB38F-34DA-5FC9-8343-6AD404FB938E}"/>
              </a:ext>
            </a:extLst>
          </p:cNvPr>
          <p:cNvSpPr/>
          <p:nvPr/>
        </p:nvSpPr>
        <p:spPr>
          <a:xfrm rot="18946382">
            <a:off x="884770" y="928402"/>
            <a:ext cx="736978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키 단색으로 채워진">
            <a:extLst>
              <a:ext uri="{FF2B5EF4-FFF2-40B4-BE49-F238E27FC236}">
                <a16:creationId xmlns:a16="http://schemas.microsoft.com/office/drawing/2014/main" id="{2E64DDAC-9DB4-1E6A-F55A-C58056BBB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242316" y="1691191"/>
            <a:ext cx="324010" cy="324010"/>
          </a:xfrm>
          <a:prstGeom prst="rect">
            <a:avLst/>
          </a:prstGeom>
        </p:spPr>
      </p:pic>
      <p:pic>
        <p:nvPicPr>
          <p:cNvPr id="8" name="그래픽 7" descr="키 단색으로 채워진">
            <a:extLst>
              <a:ext uri="{FF2B5EF4-FFF2-40B4-BE49-F238E27FC236}">
                <a16:creationId xmlns:a16="http://schemas.microsoft.com/office/drawing/2014/main" id="{8BB8AD5A-9180-1CCD-8035-C4472C9A9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242316" y="1992403"/>
            <a:ext cx="324010" cy="3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9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1811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2..ERD</a:t>
            </a:r>
            <a:endParaRPr lang="ko-KR" altLang="en-US" sz="48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87906" y="130355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ERD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EBDFDA2-F2B8-4344-7F5A-C9208417A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932090"/>
              </p:ext>
            </p:extLst>
          </p:nvPr>
        </p:nvGraphicFramePr>
        <p:xfrm>
          <a:off x="1242316" y="961352"/>
          <a:ext cx="950764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509">
                  <a:extLst>
                    <a:ext uri="{9D8B030D-6E8A-4147-A177-3AD203B41FA5}">
                      <a16:colId xmlns:a16="http://schemas.microsoft.com/office/drawing/2014/main" val="4061677854"/>
                    </a:ext>
                  </a:extLst>
                </a:gridCol>
                <a:gridCol w="1859536">
                  <a:extLst>
                    <a:ext uri="{9D8B030D-6E8A-4147-A177-3AD203B41FA5}">
                      <a16:colId xmlns:a16="http://schemas.microsoft.com/office/drawing/2014/main" val="2901138560"/>
                    </a:ext>
                  </a:extLst>
                </a:gridCol>
                <a:gridCol w="5870601">
                  <a:extLst>
                    <a:ext uri="{9D8B030D-6E8A-4147-A177-3AD203B41FA5}">
                      <a16:colId xmlns:a16="http://schemas.microsoft.com/office/drawing/2014/main" val="65119320"/>
                    </a:ext>
                  </a:extLst>
                </a:gridCol>
              </a:tblGrid>
              <a:tr h="3421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User(</a:t>
                      </a:r>
                      <a:r>
                        <a:rPr lang="ko-KR" altLang="en-US" dirty="0"/>
                        <a:t>유저 테이블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1358"/>
                  </a:ext>
                </a:extLst>
              </a:tr>
              <a:tr h="318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컬럼 명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313917"/>
                  </a:ext>
                </a:extLst>
              </a:tr>
              <a:tr h="200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아이디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7519"/>
                  </a:ext>
                </a:extLst>
              </a:tr>
              <a:tr h="279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PW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비밀번호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01516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Name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780276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Email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이메일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42787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전화 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987493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Pic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VARCHAR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09321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Join_Date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/>
                        <a:t>DATETIME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가입 날짜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32758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Stete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유저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955730"/>
                  </a:ext>
                </a:extLst>
              </a:tr>
              <a:tr h="238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Level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/>
                        <a:t>유저 레벨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384224"/>
                  </a:ext>
                </a:extLst>
              </a:tr>
            </a:tbl>
          </a:graphicData>
        </a:graphic>
      </p:graphicFrame>
      <p:sp>
        <p:nvSpPr>
          <p:cNvPr id="5" name="자유형 32">
            <a:extLst>
              <a:ext uri="{FF2B5EF4-FFF2-40B4-BE49-F238E27FC236}">
                <a16:creationId xmlns:a16="http://schemas.microsoft.com/office/drawing/2014/main" id="{AADAB38F-34DA-5FC9-8343-6AD404FB938E}"/>
              </a:ext>
            </a:extLst>
          </p:cNvPr>
          <p:cNvSpPr/>
          <p:nvPr/>
        </p:nvSpPr>
        <p:spPr>
          <a:xfrm rot="18946382">
            <a:off x="884770" y="928402"/>
            <a:ext cx="736978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CEE9FE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11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80AA1-4C9B-4AD2-89F6-C7C05C423BFE}"/>
              </a:ext>
            </a:extLst>
          </p:cNvPr>
          <p:cNvSpPr txBox="1"/>
          <p:nvPr/>
        </p:nvSpPr>
        <p:spPr>
          <a:xfrm>
            <a:off x="922292" y="600290"/>
            <a:ext cx="5577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22225">
                  <a:solidFill>
                    <a:srgbClr val="40699A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 Std" panose="02020600000000000000" pitchFamily="18" charset="-127"/>
                <a:ea typeface="DX하늘구름 Std" panose="02020600000000000000" pitchFamily="18" charset="-127"/>
              </a:rPr>
              <a:t>05 </a:t>
            </a:r>
            <a:r>
              <a:rPr lang="ko-KR" altLang="en-US" sz="7200" b="1" dirty="0">
                <a:ln w="22225">
                  <a:solidFill>
                    <a:srgbClr val="40699A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 Std" panose="02020600000000000000" pitchFamily="18" charset="-127"/>
                <a:ea typeface="DX하늘구름 Std" panose="02020600000000000000" pitchFamily="18" charset="-127"/>
              </a:rPr>
              <a:t>시연화면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32792-F357-46F2-BE4C-0ADC31CE9E9C}"/>
              </a:ext>
            </a:extLst>
          </p:cNvPr>
          <p:cNvSpPr txBox="1"/>
          <p:nvPr/>
        </p:nvSpPr>
        <p:spPr>
          <a:xfrm>
            <a:off x="4728471" y="3996119"/>
            <a:ext cx="2844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시연화면</a:t>
            </a:r>
          </a:p>
        </p:txBody>
      </p:sp>
    </p:spTree>
    <p:extLst>
      <p:ext uri="{BB962C8B-B14F-4D97-AF65-F5344CB8AC3E}">
        <p14:creationId xmlns:p14="http://schemas.microsoft.com/office/powerpoint/2010/main" val="1799531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5287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메인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5287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메인 화면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A99F1C-4F0A-AB84-F478-D1FDE5404BC3}"/>
              </a:ext>
            </a:extLst>
          </p:cNvPr>
          <p:cNvGrpSpPr/>
          <p:nvPr/>
        </p:nvGrpSpPr>
        <p:grpSpPr>
          <a:xfrm>
            <a:off x="1127737" y="1276350"/>
            <a:ext cx="2628000" cy="5112000"/>
            <a:chOff x="1127737" y="1276350"/>
            <a:chExt cx="2628000" cy="5112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88112E4-FD64-AA08-6C27-45DFF5B5E7B4}"/>
                </a:ext>
              </a:extLst>
            </p:cNvPr>
            <p:cNvSpPr/>
            <p:nvPr/>
          </p:nvSpPr>
          <p:spPr>
            <a:xfrm>
              <a:off x="1127737" y="1276350"/>
              <a:ext cx="2628000" cy="51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5E82F5F-CF24-E196-C18A-E5C27D4BDFF7}"/>
                </a:ext>
              </a:extLst>
            </p:cNvPr>
            <p:cNvGrpSpPr/>
            <p:nvPr/>
          </p:nvGrpSpPr>
          <p:grpSpPr>
            <a:xfrm>
              <a:off x="1158217" y="1306830"/>
              <a:ext cx="2558438" cy="5054186"/>
              <a:chOff x="6709387" y="334336"/>
              <a:chExt cx="3961692" cy="79393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79208FB-600F-B2CE-6BC9-09CC4E817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09387" y="334336"/>
                <a:ext cx="3961692" cy="38420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06C5483-21B9-C60B-1283-C260F6A3A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4"/>
              <a:stretch/>
            </p:blipFill>
            <p:spPr>
              <a:xfrm>
                <a:off x="6709387" y="3850101"/>
                <a:ext cx="3961692" cy="30078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04AFC0B-4405-D58C-E986-191356EA4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9387" y="6674118"/>
                <a:ext cx="3961692" cy="15995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pic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6D2FEB-7967-07D0-8412-9D6E60E77C98}"/>
              </a:ext>
            </a:extLst>
          </p:cNvPr>
          <p:cNvSpPr/>
          <p:nvPr/>
        </p:nvSpPr>
        <p:spPr>
          <a:xfrm>
            <a:off x="1028700" y="1196340"/>
            <a:ext cx="2842260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11DE43-20D2-2B75-8EE5-C0CB06810B99}"/>
              </a:ext>
            </a:extLst>
          </p:cNvPr>
          <p:cNvSpPr/>
          <p:nvPr/>
        </p:nvSpPr>
        <p:spPr>
          <a:xfrm>
            <a:off x="1042993" y="1667860"/>
            <a:ext cx="2827967" cy="3647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A3177-4F5C-28AC-C549-586C132DFCB1}"/>
              </a:ext>
            </a:extLst>
          </p:cNvPr>
          <p:cNvSpPr/>
          <p:nvPr/>
        </p:nvSpPr>
        <p:spPr>
          <a:xfrm>
            <a:off x="1028701" y="5418037"/>
            <a:ext cx="2842260" cy="76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870961" y="5802736"/>
            <a:ext cx="120488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5AF76373-7282-9EB6-A6BB-D2E21829B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660" y="492577"/>
            <a:ext cx="4754880" cy="2152936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910AEBE-26FB-8E7A-4670-DA16144C1D89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3870960" y="1394460"/>
            <a:ext cx="2933700" cy="17458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111CA0A-CE68-A50F-8852-D9E43DC3110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870960" y="2963476"/>
            <a:ext cx="4925625" cy="52816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CECDE43-B297-D188-94D2-ED2EEED7E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166" y="2691233"/>
            <a:ext cx="2683714" cy="37552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F78E4D8-010F-5A36-9DB7-EF5F662EF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844" y="3619505"/>
            <a:ext cx="3497828" cy="282701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23417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80BF4E5-5BE5-370F-0E96-B4F18373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72" y="1330036"/>
            <a:ext cx="6160901" cy="419792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4D57F7-72E8-07A7-D8A4-285676437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20" y="911710"/>
            <a:ext cx="4203243" cy="56639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5136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회원가입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5136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회원가입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A3177-4F5C-28AC-C549-586C132DFCB1}"/>
              </a:ext>
            </a:extLst>
          </p:cNvPr>
          <p:cNvSpPr/>
          <p:nvPr/>
        </p:nvSpPr>
        <p:spPr>
          <a:xfrm>
            <a:off x="1687310" y="1800777"/>
            <a:ext cx="2842261" cy="2749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529571" y="3175631"/>
            <a:ext cx="8984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108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95C03E6-FED7-F88F-DD4E-2EEEB721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8" y="1356477"/>
            <a:ext cx="3492475" cy="4739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453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로그인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453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로그인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A3177-4F5C-28AC-C549-586C132DFCB1}"/>
              </a:ext>
            </a:extLst>
          </p:cNvPr>
          <p:cNvSpPr/>
          <p:nvPr/>
        </p:nvSpPr>
        <p:spPr>
          <a:xfrm>
            <a:off x="1481865" y="2115439"/>
            <a:ext cx="2842261" cy="162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324126" y="2929550"/>
            <a:ext cx="17718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8E58CD24-81D8-0CCF-1EE2-6FE04720D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629"/>
            <a:ext cx="5392583" cy="446474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51513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307015-05D0-DDCC-BD8D-DE9B8466C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42"/>
          <a:stretch/>
        </p:blipFill>
        <p:spPr>
          <a:xfrm>
            <a:off x="466749" y="1666480"/>
            <a:ext cx="4729195" cy="352503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195944" y="3428999"/>
            <a:ext cx="111896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1796E1-BC38-686A-4229-5A443DAE1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07" y="1121908"/>
            <a:ext cx="5245230" cy="46141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FBCA67-AD45-D8B3-2F54-E4092577ADFB}"/>
              </a:ext>
            </a:extLst>
          </p:cNvPr>
          <p:cNvSpPr txBox="1"/>
          <p:nvPr/>
        </p:nvSpPr>
        <p:spPr>
          <a:xfrm>
            <a:off x="241984" y="130355"/>
            <a:ext cx="4705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내 정보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B6C351-0FF1-BF92-9900-72D7379CC4D8}"/>
              </a:ext>
            </a:extLst>
          </p:cNvPr>
          <p:cNvSpPr txBox="1"/>
          <p:nvPr/>
        </p:nvSpPr>
        <p:spPr>
          <a:xfrm>
            <a:off x="195590" y="138039"/>
            <a:ext cx="4705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내 정보</a:t>
            </a:r>
          </a:p>
        </p:txBody>
      </p:sp>
    </p:spTree>
    <p:extLst>
      <p:ext uri="{BB962C8B-B14F-4D97-AF65-F5344CB8AC3E}">
        <p14:creationId xmlns:p14="http://schemas.microsoft.com/office/powerpoint/2010/main" val="4240050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4705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내 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4705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내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307015-05D0-DDCC-BD8D-DE9B8466C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42"/>
          <a:stretch/>
        </p:blipFill>
        <p:spPr>
          <a:xfrm>
            <a:off x="466749" y="1666480"/>
            <a:ext cx="4729195" cy="35250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54CFC4-1D77-C89B-BAB2-CBF5389B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352" y="2018741"/>
            <a:ext cx="4919630" cy="28205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CC48DA-7B13-5747-E092-BE331A9FA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361" y="2028628"/>
            <a:ext cx="2924583" cy="140037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DB9259B-553A-4B77-8086-86836F0C52F2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5195944" y="2728813"/>
            <a:ext cx="1425408" cy="700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1AB3B1-BE0E-B3E6-7486-6DFB2160FAC3}"/>
              </a:ext>
            </a:extLst>
          </p:cNvPr>
          <p:cNvSpPr/>
          <p:nvPr/>
        </p:nvSpPr>
        <p:spPr>
          <a:xfrm>
            <a:off x="3022898" y="3560781"/>
            <a:ext cx="946673" cy="441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96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307015-05D0-DDCC-BD8D-DE9B8466C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42"/>
          <a:stretch/>
        </p:blipFill>
        <p:spPr>
          <a:xfrm>
            <a:off x="466749" y="1666480"/>
            <a:ext cx="4729195" cy="35250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95151B-ACF4-4BF0-BAA4-C6A66FA78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80" y="2660202"/>
            <a:ext cx="2486372" cy="80973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C85BA09-E79F-61B2-834E-8F9168C16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449" y="2238430"/>
            <a:ext cx="5247903" cy="164710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B4DC386-7974-A941-9771-97AF33DF8D4A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5062152" y="3061984"/>
            <a:ext cx="1301297" cy="3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DA2CAB-C4C9-5185-19A9-99C82E9E461E}"/>
              </a:ext>
            </a:extLst>
          </p:cNvPr>
          <p:cNvSpPr/>
          <p:nvPr/>
        </p:nvSpPr>
        <p:spPr>
          <a:xfrm>
            <a:off x="3958818" y="3560781"/>
            <a:ext cx="946673" cy="441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B574B-6F19-FBB1-C189-320EBFC3E273}"/>
              </a:ext>
            </a:extLst>
          </p:cNvPr>
          <p:cNvSpPr txBox="1"/>
          <p:nvPr/>
        </p:nvSpPr>
        <p:spPr>
          <a:xfrm>
            <a:off x="241984" y="130355"/>
            <a:ext cx="4705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내 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FD578-3296-E68A-B581-C4CE29AA685D}"/>
              </a:ext>
            </a:extLst>
          </p:cNvPr>
          <p:cNvSpPr txBox="1"/>
          <p:nvPr/>
        </p:nvSpPr>
        <p:spPr>
          <a:xfrm>
            <a:off x="195590" y="138039"/>
            <a:ext cx="4705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내 정보</a:t>
            </a:r>
          </a:p>
        </p:txBody>
      </p:sp>
    </p:spTree>
    <p:extLst>
      <p:ext uri="{BB962C8B-B14F-4D97-AF65-F5344CB8AC3E}">
        <p14:creationId xmlns:p14="http://schemas.microsoft.com/office/powerpoint/2010/main" val="2999341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307015-05D0-DDCC-BD8D-DE9B8466C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42"/>
          <a:stretch/>
        </p:blipFill>
        <p:spPr>
          <a:xfrm>
            <a:off x="466749" y="1666480"/>
            <a:ext cx="4729195" cy="352503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6096000" y="2867228"/>
            <a:ext cx="65325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AA6128E-BE0D-90C9-C8AE-4779714D7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20" y="1809806"/>
            <a:ext cx="4334480" cy="21148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ACBCCF-71FE-171C-3DD2-B40632D99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250" y="1881091"/>
            <a:ext cx="4707459" cy="19722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AB004B-14D5-ED02-1ECA-12614F0192A8}"/>
              </a:ext>
            </a:extLst>
          </p:cNvPr>
          <p:cNvSpPr/>
          <p:nvPr/>
        </p:nvSpPr>
        <p:spPr>
          <a:xfrm>
            <a:off x="3496234" y="4067976"/>
            <a:ext cx="946673" cy="441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3412B-7AC1-8722-31F6-34D527C58687}"/>
              </a:ext>
            </a:extLst>
          </p:cNvPr>
          <p:cNvSpPr txBox="1"/>
          <p:nvPr/>
        </p:nvSpPr>
        <p:spPr>
          <a:xfrm>
            <a:off x="241984" y="130355"/>
            <a:ext cx="4705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내 정보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6751EF-2DE5-2AB7-A1EC-1BE7755B00E7}"/>
              </a:ext>
            </a:extLst>
          </p:cNvPr>
          <p:cNvSpPr txBox="1"/>
          <p:nvPr/>
        </p:nvSpPr>
        <p:spPr>
          <a:xfrm>
            <a:off x="195590" y="138039"/>
            <a:ext cx="4705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내 정보</a:t>
            </a:r>
          </a:p>
        </p:txBody>
      </p:sp>
    </p:spTree>
    <p:extLst>
      <p:ext uri="{BB962C8B-B14F-4D97-AF65-F5344CB8AC3E}">
        <p14:creationId xmlns:p14="http://schemas.microsoft.com/office/powerpoint/2010/main" val="97601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91B4D4-47B2-DBA9-DFE5-89FF5D806351}"/>
              </a:ext>
            </a:extLst>
          </p:cNvPr>
          <p:cNvSpPr txBox="1"/>
          <p:nvPr/>
        </p:nvSpPr>
        <p:spPr>
          <a:xfrm>
            <a:off x="886514" y="304230"/>
            <a:ext cx="3613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배경 및 동기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3313A3-4CE0-8459-6147-91E8A28AB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484" y="1372926"/>
            <a:ext cx="4880378" cy="5324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1BB1CF-C616-10F2-54FA-AC6C0D63A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0" y="1372926"/>
            <a:ext cx="6169836" cy="532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A77F44-EAD3-2FFD-4935-E811F0CBDA4C}"/>
              </a:ext>
            </a:extLst>
          </p:cNvPr>
          <p:cNvSpPr txBox="1"/>
          <p:nvPr/>
        </p:nvSpPr>
        <p:spPr>
          <a:xfrm>
            <a:off x="3662292" y="3013501"/>
            <a:ext cx="5930887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소형주택 거래 증가</a:t>
            </a:r>
          </a:p>
        </p:txBody>
      </p:sp>
    </p:spTree>
    <p:extLst>
      <p:ext uri="{BB962C8B-B14F-4D97-AF65-F5344CB8AC3E}">
        <p14:creationId xmlns:p14="http://schemas.microsoft.com/office/powerpoint/2010/main" val="3287313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5227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매칭 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5227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매칭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1B5114-9CEE-FF9E-DFDF-BCDB78824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0" y="1196629"/>
            <a:ext cx="4538031" cy="474256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172011" y="3567910"/>
            <a:ext cx="11052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5A2CDC9-20A8-5C28-1C35-BCE972D1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44" y="808047"/>
            <a:ext cx="5018286" cy="524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69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5248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결제 내역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5216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결제 내역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D28C36-CE81-1520-C523-403208289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39" y="969036"/>
            <a:ext cx="4436676" cy="51628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A3177-4F5C-28AC-C549-586C132DFCB1}"/>
              </a:ext>
            </a:extLst>
          </p:cNvPr>
          <p:cNvSpPr/>
          <p:nvPr/>
        </p:nvSpPr>
        <p:spPr>
          <a:xfrm>
            <a:off x="1481865" y="976720"/>
            <a:ext cx="3907716" cy="4684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</p:cNvCxnSpPr>
          <p:nvPr/>
        </p:nvCxnSpPr>
        <p:spPr>
          <a:xfrm>
            <a:off x="5389581" y="3303219"/>
            <a:ext cx="15501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FA3DD74-8C25-480B-5DB6-AB6C4584B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42" y="835339"/>
            <a:ext cx="3723777" cy="518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39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580D5B-CFFD-6A85-3BC0-C1F74965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68" y="1196629"/>
            <a:ext cx="4074595" cy="4742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5057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모의견적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5025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모의견적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A3177-4F5C-28AC-C549-586C132DFCB1}"/>
              </a:ext>
            </a:extLst>
          </p:cNvPr>
          <p:cNvSpPr/>
          <p:nvPr/>
        </p:nvSpPr>
        <p:spPr>
          <a:xfrm>
            <a:off x="1156067" y="1491496"/>
            <a:ext cx="1834560" cy="4447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</p:cNvCxnSpPr>
          <p:nvPr/>
        </p:nvCxnSpPr>
        <p:spPr>
          <a:xfrm>
            <a:off x="2990627" y="5064162"/>
            <a:ext cx="24919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ACAAB51-4693-534C-5B04-1982FDDE2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15" y="2864955"/>
            <a:ext cx="3294220" cy="361652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964AD7-47B4-5A5F-FE94-9B6A79DCB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938" y="553537"/>
            <a:ext cx="4420573" cy="23403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AF5AF0-1065-A01C-3B1A-A693F897D01C}"/>
              </a:ext>
            </a:extLst>
          </p:cNvPr>
          <p:cNvSpPr/>
          <p:nvPr/>
        </p:nvSpPr>
        <p:spPr>
          <a:xfrm>
            <a:off x="3142285" y="3291846"/>
            <a:ext cx="1946081" cy="387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3C13D61-F7E3-C0E3-0A8B-E2F5BA0EC166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5088366" y="1723689"/>
            <a:ext cx="1893572" cy="1761785"/>
          </a:xfrm>
          <a:prstGeom prst="bentConnector3">
            <a:avLst>
              <a:gd name="adj1" fmla="val 1250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043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5288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견적화면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</a:t>
            </a:r>
            <a:endParaRPr lang="ko-KR" altLang="en-US" sz="48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5320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견적화면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D302D6-3D1B-1CD9-8B24-4175BA13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73" y="976720"/>
            <a:ext cx="2168052" cy="56325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D8CA5CC-C511-E401-B584-7474E6B1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31" y="1038576"/>
            <a:ext cx="5101029" cy="531628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18998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</p:cNvCxnSpPr>
          <p:nvPr/>
        </p:nvCxnSpPr>
        <p:spPr>
          <a:xfrm>
            <a:off x="4083220" y="2929550"/>
            <a:ext cx="25136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120B987-A176-D982-4C5A-163C59EE5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65" y="1115337"/>
            <a:ext cx="2601355" cy="49431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7F9668-2481-5683-80A9-365157B1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81" y="864093"/>
            <a:ext cx="4446257" cy="512981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EC097D-FDAA-6DC2-37EF-7D1B20DE9B14}"/>
              </a:ext>
            </a:extLst>
          </p:cNvPr>
          <p:cNvSpPr txBox="1"/>
          <p:nvPr/>
        </p:nvSpPr>
        <p:spPr>
          <a:xfrm>
            <a:off x="241984" y="130355"/>
            <a:ext cx="5415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견적화면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</a:t>
            </a:r>
            <a:endParaRPr lang="ko-KR" altLang="en-US" sz="48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E034F8-1D61-B94C-1D98-6324725968B6}"/>
              </a:ext>
            </a:extLst>
          </p:cNvPr>
          <p:cNvSpPr txBox="1"/>
          <p:nvPr/>
        </p:nvSpPr>
        <p:spPr>
          <a:xfrm>
            <a:off x="195590" y="138039"/>
            <a:ext cx="5415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견적화면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584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</p:cNvCxnSpPr>
          <p:nvPr/>
        </p:nvCxnSpPr>
        <p:spPr>
          <a:xfrm>
            <a:off x="4987329" y="2929550"/>
            <a:ext cx="11086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DC7F517-95AE-9C63-2CD1-4E42C1A36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39" y="961352"/>
            <a:ext cx="3928390" cy="53129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B5981A-033E-939B-CDA3-C42E6510A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0106"/>
            <a:ext cx="5239256" cy="5055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C978F8-05C4-42F7-E24F-F0399E958CEE}"/>
              </a:ext>
            </a:extLst>
          </p:cNvPr>
          <p:cNvSpPr txBox="1"/>
          <p:nvPr/>
        </p:nvSpPr>
        <p:spPr>
          <a:xfrm>
            <a:off x="241984" y="130355"/>
            <a:ext cx="5444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견적화면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</a:t>
            </a:r>
            <a:endParaRPr lang="ko-KR" altLang="en-US" sz="4800" dirty="0">
              <a:solidFill>
                <a:schemeClr val="bg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ED61E-DA3C-BB52-7127-45BBC5462217}"/>
              </a:ext>
            </a:extLst>
          </p:cNvPr>
          <p:cNvSpPr txBox="1"/>
          <p:nvPr/>
        </p:nvSpPr>
        <p:spPr>
          <a:xfrm>
            <a:off x="195590" y="138039"/>
            <a:ext cx="5444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견적화면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</a:t>
            </a:r>
            <a:endParaRPr lang="ko-KR" altLang="en-US" sz="4800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832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</p:cNvCxnSpPr>
          <p:nvPr/>
        </p:nvCxnSpPr>
        <p:spPr>
          <a:xfrm>
            <a:off x="5426018" y="2929550"/>
            <a:ext cx="8039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23BA58B-A608-2E82-2C85-68041F59E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83" y="976720"/>
            <a:ext cx="4539635" cy="56019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50620C-2D44-F2D6-70D6-0D2C6A1CA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005" y="969036"/>
            <a:ext cx="5075612" cy="49784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7831A4-7D4B-6366-23C7-4F0222748CD2}"/>
              </a:ext>
            </a:extLst>
          </p:cNvPr>
          <p:cNvSpPr txBox="1"/>
          <p:nvPr/>
        </p:nvSpPr>
        <p:spPr>
          <a:xfrm>
            <a:off x="241984" y="130355"/>
            <a:ext cx="5097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견적결과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4F909-EA53-F941-8455-374318178B5D}"/>
              </a:ext>
            </a:extLst>
          </p:cNvPr>
          <p:cNvSpPr txBox="1"/>
          <p:nvPr/>
        </p:nvSpPr>
        <p:spPr>
          <a:xfrm>
            <a:off x="195590" y="138039"/>
            <a:ext cx="5097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견적결과</a:t>
            </a:r>
          </a:p>
        </p:txBody>
      </p:sp>
    </p:spTree>
    <p:extLst>
      <p:ext uri="{BB962C8B-B14F-4D97-AF65-F5344CB8AC3E}">
        <p14:creationId xmlns:p14="http://schemas.microsoft.com/office/powerpoint/2010/main" val="1328005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4764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결제 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4764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결제 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A3177-4F5C-28AC-C549-586C132DFCB1}"/>
              </a:ext>
            </a:extLst>
          </p:cNvPr>
          <p:cNvSpPr/>
          <p:nvPr/>
        </p:nvSpPr>
        <p:spPr>
          <a:xfrm>
            <a:off x="1481865" y="2115439"/>
            <a:ext cx="2842261" cy="162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79D0BE-2577-5268-1194-8591C52A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80" y="961352"/>
            <a:ext cx="4539635" cy="56019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14E5B3-98CF-B4A2-CC1D-794D8832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6" y="1642628"/>
            <a:ext cx="3576934" cy="448984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</p:cNvCxnSpPr>
          <p:nvPr/>
        </p:nvCxnSpPr>
        <p:spPr>
          <a:xfrm>
            <a:off x="4982340" y="3912577"/>
            <a:ext cx="12476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1193E12-107D-4CF5-4B46-5821E4B99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005" y="1704628"/>
            <a:ext cx="5325218" cy="411537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45913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6579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고객 관리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6579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고객 관리 화면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C13881-74C8-99F1-D66D-2F63C157A5B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291078" y="3691058"/>
            <a:ext cx="5645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078A2A4-E985-340C-01DD-796831A0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91" y="1449019"/>
            <a:ext cx="4575687" cy="448407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8CD49A-1A14-010F-56EB-F8FE8FB2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677" y="1661746"/>
            <a:ext cx="5723586" cy="39301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6852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509BA2-216E-7719-CEDE-E4E1BB77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8" y="1547447"/>
            <a:ext cx="4851769" cy="40005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087F3D-23EB-A3C8-5A71-409BCFC8D5FE}"/>
              </a:ext>
            </a:extLst>
          </p:cNvPr>
          <p:cNvSpPr txBox="1"/>
          <p:nvPr/>
        </p:nvSpPr>
        <p:spPr>
          <a:xfrm>
            <a:off x="241984" y="130355"/>
            <a:ext cx="6559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매칭 관리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0B5FA-3D2D-1203-B0C4-96F0D34AE37E}"/>
              </a:ext>
            </a:extLst>
          </p:cNvPr>
          <p:cNvSpPr txBox="1"/>
          <p:nvPr/>
        </p:nvSpPr>
        <p:spPr>
          <a:xfrm>
            <a:off x="195590" y="138039"/>
            <a:ext cx="6559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매칭 관리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54F04C-FB0A-10BF-6D09-062E2E92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921" y="879230"/>
            <a:ext cx="5820095" cy="378948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1DFD45B-C0DE-A26D-0226-08C176A3A560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5478037" y="2773973"/>
            <a:ext cx="651884" cy="77372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9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91B4D4-47B2-DBA9-DFE5-89FF5D806351}"/>
              </a:ext>
            </a:extLst>
          </p:cNvPr>
          <p:cNvSpPr txBox="1"/>
          <p:nvPr/>
        </p:nvSpPr>
        <p:spPr>
          <a:xfrm>
            <a:off x="886514" y="304230"/>
            <a:ext cx="3613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배경 및 동기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11DCB3-454A-DEB0-D783-D3ED82C3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05" y="2450275"/>
            <a:ext cx="5460984" cy="4103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0CDA30-C911-C7C1-7C9B-6B564E5D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957" y="4026569"/>
            <a:ext cx="7522738" cy="2084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C922A-456B-E748-50C0-6255FC117BB1}"/>
              </a:ext>
            </a:extLst>
          </p:cNvPr>
          <p:cNvSpPr txBox="1"/>
          <p:nvPr/>
        </p:nvSpPr>
        <p:spPr>
          <a:xfrm>
            <a:off x="6396713" y="2034776"/>
            <a:ext cx="48834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인 가구 증가</a:t>
            </a:r>
          </a:p>
        </p:txBody>
      </p:sp>
    </p:spTree>
    <p:extLst>
      <p:ext uri="{BB962C8B-B14F-4D97-AF65-F5344CB8AC3E}">
        <p14:creationId xmlns:p14="http://schemas.microsoft.com/office/powerpoint/2010/main" val="438517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6487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견적 관리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6519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견적 관리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EFDFBA-B190-FC7E-D5B1-E71F8115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0" y="2743200"/>
            <a:ext cx="5531886" cy="383771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65178DF0-A6AF-7A81-D231-B0D5212F254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727476" y="3160835"/>
            <a:ext cx="1211915" cy="150122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7FD340F-8B92-27A0-975A-F411A592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391" y="738449"/>
            <a:ext cx="4472977" cy="48447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25851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6558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정산 조회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6558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정산 조회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70CFB-0113-2C10-C6A8-0C921F37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4" y="2921866"/>
            <a:ext cx="5351816" cy="372793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F3BC341-08BF-B908-33FA-215DCFFA71E0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5515010" y="3429000"/>
            <a:ext cx="2422142" cy="135683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6D4AC2B-3885-5080-BECE-68942FB9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152" y="747346"/>
            <a:ext cx="3748748" cy="536330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18653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6538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매출 조회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6538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매출 조회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E6F800-FC22-5D0E-6BEE-0314D91A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0" y="2858277"/>
            <a:ext cx="5500465" cy="384223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4D6B3A1-DC7C-FA4C-0726-84B4D7C09160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5696055" y="3160835"/>
            <a:ext cx="1538121" cy="161856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1BE0C70-B181-18F3-EC65-170337F13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76" y="769327"/>
            <a:ext cx="4544461" cy="478301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77209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6518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문의 조회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6518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문의 조회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7CE77-1BAC-4B3A-6A28-485F778D1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0" y="2446899"/>
            <a:ext cx="6181663" cy="427306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09AA5DF-1517-73D4-F7E9-AC80854F4AA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377253" y="3143980"/>
            <a:ext cx="1024387" cy="143945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7723F7E-F5C7-057A-D339-E05DD85F1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640" y="545853"/>
            <a:ext cx="4261165" cy="519625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66197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AAE9-8EF6-A956-7E94-72C2DC52C274}"/>
              </a:ext>
            </a:extLst>
          </p:cNvPr>
          <p:cNvSpPr txBox="1"/>
          <p:nvPr/>
        </p:nvSpPr>
        <p:spPr>
          <a:xfrm>
            <a:off x="241984" y="130355"/>
            <a:ext cx="6585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자동 답변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34775-14AD-8B7A-C612-710108C2130A}"/>
              </a:ext>
            </a:extLst>
          </p:cNvPr>
          <p:cNvSpPr txBox="1"/>
          <p:nvPr/>
        </p:nvSpPr>
        <p:spPr>
          <a:xfrm>
            <a:off x="195590" y="138039"/>
            <a:ext cx="6585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시연 화면</a:t>
            </a:r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자동 답변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FFA7D-12AE-6FDF-87BE-90E77BE2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0" y="2799195"/>
            <a:ext cx="5613512" cy="392076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B36716-579B-73C1-36AD-EDEA75622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54" y="744744"/>
            <a:ext cx="4554415" cy="585242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2C7A7C0C-D6EE-E50B-B83B-49EE2C849C4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809102" y="3670956"/>
            <a:ext cx="1215952" cy="108862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35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5F1768BB-36B9-4989-BF72-53E747D4EE1F}"/>
              </a:ext>
            </a:extLst>
          </p:cNvPr>
          <p:cNvSpPr/>
          <p:nvPr/>
        </p:nvSpPr>
        <p:spPr>
          <a:xfrm>
            <a:off x="1931362" y="2852502"/>
            <a:ext cx="2382798" cy="2331664"/>
          </a:xfrm>
          <a:prstGeom prst="ellipse">
            <a:avLst/>
          </a:prstGeom>
          <a:solidFill>
            <a:srgbClr val="40699A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BEADE0E-DAD7-45AB-AA35-43C6428FA5A6}"/>
              </a:ext>
            </a:extLst>
          </p:cNvPr>
          <p:cNvSpPr/>
          <p:nvPr/>
        </p:nvSpPr>
        <p:spPr>
          <a:xfrm>
            <a:off x="5451430" y="2852502"/>
            <a:ext cx="2382798" cy="2331664"/>
          </a:xfrm>
          <a:prstGeom prst="ellipse">
            <a:avLst/>
          </a:prstGeom>
          <a:solidFill>
            <a:srgbClr val="40699A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ㅋㅋㅋㅋ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05EBDEE-D18C-4175-9199-FAC04F3F480D}"/>
              </a:ext>
            </a:extLst>
          </p:cNvPr>
          <p:cNvSpPr/>
          <p:nvPr/>
        </p:nvSpPr>
        <p:spPr>
          <a:xfrm>
            <a:off x="8971498" y="2852502"/>
            <a:ext cx="2382798" cy="2331664"/>
          </a:xfrm>
          <a:prstGeom prst="ellipse">
            <a:avLst/>
          </a:prstGeom>
          <a:solidFill>
            <a:srgbClr val="40699A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0620B5-E6C3-41A6-9F94-AB56AA30BDB8}"/>
              </a:ext>
            </a:extLst>
          </p:cNvPr>
          <p:cNvSpPr/>
          <p:nvPr/>
        </p:nvSpPr>
        <p:spPr>
          <a:xfrm>
            <a:off x="1801266" y="2754341"/>
            <a:ext cx="2382798" cy="2331664"/>
          </a:xfrm>
          <a:prstGeom prst="ellipse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51A9323-0491-4E90-84E2-2C97B8FCAEA6}"/>
              </a:ext>
            </a:extLst>
          </p:cNvPr>
          <p:cNvSpPr/>
          <p:nvPr/>
        </p:nvSpPr>
        <p:spPr>
          <a:xfrm>
            <a:off x="5321334" y="2754341"/>
            <a:ext cx="2382798" cy="2331664"/>
          </a:xfrm>
          <a:prstGeom prst="ellipse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E98B05C-A16F-4BB1-897A-8067E15AFAEA}"/>
              </a:ext>
            </a:extLst>
          </p:cNvPr>
          <p:cNvSpPr/>
          <p:nvPr/>
        </p:nvSpPr>
        <p:spPr>
          <a:xfrm>
            <a:off x="8841402" y="2754341"/>
            <a:ext cx="2382798" cy="2331664"/>
          </a:xfrm>
          <a:prstGeom prst="ellipse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55AB22-D622-49AF-8C77-C3FB7790A3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30" y="3172766"/>
            <a:ext cx="796488" cy="796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D8B6AD-8472-4602-A370-22F2DD4C7C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57" y="3075639"/>
            <a:ext cx="900152" cy="900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838983-DEBF-4EFB-91BD-D34FB1A6D5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275" y="3179624"/>
            <a:ext cx="788328" cy="7883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128F05-5F2F-4C57-8C49-9720913E31EB}"/>
              </a:ext>
            </a:extLst>
          </p:cNvPr>
          <p:cNvSpPr txBox="1"/>
          <p:nvPr/>
        </p:nvSpPr>
        <p:spPr>
          <a:xfrm>
            <a:off x="1549302" y="4097297"/>
            <a:ext cx="288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anose="020B0503020000020004" pitchFamily="50" charset="-127"/>
              </a:rPr>
              <a:t>설명을 입력해 주세요</a:t>
            </a:r>
          </a:p>
          <a:p>
            <a:pPr algn="ctr"/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anose="020B0503020000020004" pitchFamily="50" charset="-127"/>
              </a:rPr>
              <a:t>설명을 입력해 주세요</a:t>
            </a:r>
            <a:endParaRPr lang="en-US" altLang="ko-KR" sz="1400" spc="-150" dirty="0">
              <a:solidFill>
                <a:schemeClr val="accent3">
                  <a:lumMod val="50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321B3-536B-45E3-8DF2-CAA4C449E564}"/>
              </a:ext>
            </a:extLst>
          </p:cNvPr>
          <p:cNvSpPr txBox="1"/>
          <p:nvPr/>
        </p:nvSpPr>
        <p:spPr>
          <a:xfrm>
            <a:off x="5094744" y="4098356"/>
            <a:ext cx="288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anose="020B0503020000020004" pitchFamily="50" charset="-127"/>
              </a:rPr>
              <a:t>설명을 입력해 주세요</a:t>
            </a:r>
          </a:p>
          <a:p>
            <a:pPr algn="ctr"/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anose="020B0503020000020004" pitchFamily="50" charset="-127"/>
              </a:rPr>
              <a:t>설명을 입력해 주세요</a:t>
            </a:r>
            <a:endParaRPr lang="en-US" altLang="ko-KR" sz="1400" spc="-150" dirty="0">
              <a:solidFill>
                <a:schemeClr val="accent3">
                  <a:lumMod val="50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0868FF-74A6-4283-8D22-763151C47DE2}"/>
              </a:ext>
            </a:extLst>
          </p:cNvPr>
          <p:cNvSpPr txBox="1"/>
          <p:nvPr/>
        </p:nvSpPr>
        <p:spPr>
          <a:xfrm>
            <a:off x="8614811" y="4097297"/>
            <a:ext cx="288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anose="020B0503020000020004" pitchFamily="50" charset="-127"/>
              </a:rPr>
              <a:t>설명을 입력해 주세요</a:t>
            </a:r>
          </a:p>
          <a:p>
            <a:pPr algn="ctr"/>
            <a:r>
              <a:rPr lang="ko-KR" altLang="en-US" sz="1400" spc="-150" dirty="0">
                <a:solidFill>
                  <a:schemeClr val="accent3">
                    <a:lumMod val="50000"/>
                  </a:schemeClr>
                </a:solidFill>
                <a:latin typeface="+mj-lt"/>
                <a:ea typeface="맑은 고딕" panose="020B0503020000020004" pitchFamily="50" charset="-127"/>
              </a:rPr>
              <a:t>설명을 입력해 주세요</a:t>
            </a:r>
            <a:endParaRPr lang="en-US" altLang="ko-KR" sz="1400" spc="-150" dirty="0">
              <a:solidFill>
                <a:schemeClr val="accent3">
                  <a:lumMod val="50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474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E97B2DB-7107-4C07-A223-5925FF310089}"/>
              </a:ext>
            </a:extLst>
          </p:cNvPr>
          <p:cNvGrpSpPr/>
          <p:nvPr/>
        </p:nvGrpSpPr>
        <p:grpSpPr>
          <a:xfrm>
            <a:off x="1766864" y="2081929"/>
            <a:ext cx="2471532" cy="3490645"/>
            <a:chOff x="1560387" y="2229413"/>
            <a:chExt cx="2471532" cy="349064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5B03A0-1B47-49C7-A090-23D396415309}"/>
                </a:ext>
              </a:extLst>
            </p:cNvPr>
            <p:cNvSpPr/>
            <p:nvPr/>
          </p:nvSpPr>
          <p:spPr>
            <a:xfrm>
              <a:off x="1560387" y="2229413"/>
              <a:ext cx="2471532" cy="599412"/>
            </a:xfrm>
            <a:prstGeom prst="rect">
              <a:avLst/>
            </a:prstGeom>
            <a:solidFill>
              <a:srgbClr val="EAC096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CONTENTS A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DEE53A-586E-49B7-9EB1-5DCA39B67E18}"/>
                </a:ext>
              </a:extLst>
            </p:cNvPr>
            <p:cNvSpPr/>
            <p:nvPr/>
          </p:nvSpPr>
          <p:spPr>
            <a:xfrm>
              <a:off x="1560387" y="2828825"/>
              <a:ext cx="2471532" cy="2891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컨텐츠에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대한 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내용을 적어요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62B529-9F11-4CAF-966B-00C99FAC1D25}"/>
              </a:ext>
            </a:extLst>
          </p:cNvPr>
          <p:cNvGrpSpPr/>
          <p:nvPr/>
        </p:nvGrpSpPr>
        <p:grpSpPr>
          <a:xfrm>
            <a:off x="4898438" y="2081929"/>
            <a:ext cx="2471532" cy="3490645"/>
            <a:chOff x="1560387" y="2229413"/>
            <a:chExt cx="2471532" cy="349064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7E6091-6205-455C-8CFE-813B03DB329E}"/>
                </a:ext>
              </a:extLst>
            </p:cNvPr>
            <p:cNvSpPr/>
            <p:nvPr/>
          </p:nvSpPr>
          <p:spPr>
            <a:xfrm>
              <a:off x="1560387" y="2229413"/>
              <a:ext cx="2471532" cy="599412"/>
            </a:xfrm>
            <a:prstGeom prst="rect">
              <a:avLst/>
            </a:prstGeom>
            <a:solidFill>
              <a:srgbClr val="EAC096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CONTENTS A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FC9C4FF-39E1-45A1-B274-25A41A91A613}"/>
                </a:ext>
              </a:extLst>
            </p:cNvPr>
            <p:cNvSpPr/>
            <p:nvPr/>
          </p:nvSpPr>
          <p:spPr>
            <a:xfrm>
              <a:off x="1560387" y="2828825"/>
              <a:ext cx="2471532" cy="2891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컨텐츠에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대한 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내용을 적어요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1525E8-077D-4C3D-8100-034389EF058D}"/>
              </a:ext>
            </a:extLst>
          </p:cNvPr>
          <p:cNvGrpSpPr/>
          <p:nvPr/>
        </p:nvGrpSpPr>
        <p:grpSpPr>
          <a:xfrm>
            <a:off x="8030012" y="2081929"/>
            <a:ext cx="2471532" cy="3490645"/>
            <a:chOff x="1560387" y="2229413"/>
            <a:chExt cx="2471532" cy="349064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50B83A-A22A-455D-809E-1CB91C359741}"/>
                </a:ext>
              </a:extLst>
            </p:cNvPr>
            <p:cNvSpPr/>
            <p:nvPr/>
          </p:nvSpPr>
          <p:spPr>
            <a:xfrm>
              <a:off x="1560387" y="2229413"/>
              <a:ext cx="2471532" cy="599412"/>
            </a:xfrm>
            <a:prstGeom prst="rect">
              <a:avLst/>
            </a:prstGeom>
            <a:solidFill>
              <a:srgbClr val="EAC096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CONTENTS A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524FFE8-F540-40C0-80F5-017C71C9CD6F}"/>
                </a:ext>
              </a:extLst>
            </p:cNvPr>
            <p:cNvSpPr/>
            <p:nvPr/>
          </p:nvSpPr>
          <p:spPr>
            <a:xfrm>
              <a:off x="1560387" y="2828825"/>
              <a:ext cx="2471532" cy="2891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컨텐츠에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대한 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내용을 적어요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4225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60">
            <a:extLst>
              <a:ext uri="{FF2B5EF4-FFF2-40B4-BE49-F238E27FC236}">
                <a16:creationId xmlns:a16="http://schemas.microsoft.com/office/drawing/2014/main" id="{1D5C7486-2AB8-4F8F-9E5A-43BA9DB1C4EE}"/>
              </a:ext>
            </a:extLst>
          </p:cNvPr>
          <p:cNvSpPr/>
          <p:nvPr/>
        </p:nvSpPr>
        <p:spPr>
          <a:xfrm>
            <a:off x="1363155" y="2677807"/>
            <a:ext cx="2580726" cy="3171065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70" h="1935892">
                <a:moveTo>
                  <a:pt x="0" y="0"/>
                </a:moveTo>
                <a:lnTo>
                  <a:pt x="1696995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922638" y="1935892"/>
                </a:lnTo>
                <a:lnTo>
                  <a:pt x="32952" y="1927655"/>
                </a:lnTo>
                <a:lnTo>
                  <a:pt x="65903" y="8979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lvl="0"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A</a:t>
            </a:r>
          </a:p>
        </p:txBody>
      </p:sp>
      <p:sp>
        <p:nvSpPr>
          <p:cNvPr id="43" name="자유형 31">
            <a:extLst>
              <a:ext uri="{FF2B5EF4-FFF2-40B4-BE49-F238E27FC236}">
                <a16:creationId xmlns:a16="http://schemas.microsoft.com/office/drawing/2014/main" id="{743CA37E-5BED-4D92-8027-89CABC204844}"/>
              </a:ext>
            </a:extLst>
          </p:cNvPr>
          <p:cNvSpPr/>
          <p:nvPr/>
        </p:nvSpPr>
        <p:spPr>
          <a:xfrm>
            <a:off x="1218742" y="2374347"/>
            <a:ext cx="2580726" cy="2915725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70" h="1935892">
                <a:moveTo>
                  <a:pt x="0" y="0"/>
                </a:moveTo>
                <a:lnTo>
                  <a:pt x="1696995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922638" y="1935892"/>
                </a:lnTo>
                <a:lnTo>
                  <a:pt x="32952" y="1927655"/>
                </a:lnTo>
                <a:lnTo>
                  <a:pt x="65903" y="8979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32">
            <a:extLst>
              <a:ext uri="{FF2B5EF4-FFF2-40B4-BE49-F238E27FC236}">
                <a16:creationId xmlns:a16="http://schemas.microsoft.com/office/drawing/2014/main" id="{2517C0C6-0763-4F72-AB5A-E6CDCA79D90B}"/>
              </a:ext>
            </a:extLst>
          </p:cNvPr>
          <p:cNvSpPr/>
          <p:nvPr/>
        </p:nvSpPr>
        <p:spPr>
          <a:xfrm rot="16200000">
            <a:off x="2182298" y="2162469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5E9BEB6-508E-4DC8-9D90-F0FBFBC73FDE}"/>
              </a:ext>
            </a:extLst>
          </p:cNvPr>
          <p:cNvGrpSpPr/>
          <p:nvPr/>
        </p:nvGrpSpPr>
        <p:grpSpPr>
          <a:xfrm>
            <a:off x="1499881" y="3027962"/>
            <a:ext cx="2018448" cy="1776515"/>
            <a:chOff x="1499881" y="3472462"/>
            <a:chExt cx="2018448" cy="177651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C8DC0A0-7CDF-4D97-89D3-2A4BA7E66B46}"/>
                </a:ext>
              </a:extLst>
            </p:cNvPr>
            <p:cNvCxnSpPr/>
            <p:nvPr/>
          </p:nvCxnSpPr>
          <p:spPr>
            <a:xfrm>
              <a:off x="1524855" y="3472462"/>
              <a:ext cx="1968500" cy="6350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A806225-027F-41E4-AD71-6F52811AED2A}"/>
                </a:ext>
              </a:extLst>
            </p:cNvPr>
            <p:cNvCxnSpPr/>
            <p:nvPr/>
          </p:nvCxnSpPr>
          <p:spPr>
            <a:xfrm flipV="1">
              <a:off x="1549829" y="3907002"/>
              <a:ext cx="1968500" cy="31749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DC72569-4406-42FE-A8A4-4DE8E10C1965}"/>
                </a:ext>
              </a:extLst>
            </p:cNvPr>
            <p:cNvCxnSpPr/>
            <p:nvPr/>
          </p:nvCxnSpPr>
          <p:spPr>
            <a:xfrm>
              <a:off x="1524855" y="4322492"/>
              <a:ext cx="1968500" cy="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2F97892-4470-4DAD-80B0-96CE95E45DB4}"/>
                </a:ext>
              </a:extLst>
            </p:cNvPr>
            <p:cNvCxnSpPr/>
            <p:nvPr/>
          </p:nvCxnSpPr>
          <p:spPr>
            <a:xfrm>
              <a:off x="1499881" y="4763382"/>
              <a:ext cx="1993474" cy="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69F2BF0-2B60-42E9-9B30-3979DECB4D02}"/>
                </a:ext>
              </a:extLst>
            </p:cNvPr>
            <p:cNvCxnSpPr/>
            <p:nvPr/>
          </p:nvCxnSpPr>
          <p:spPr>
            <a:xfrm>
              <a:off x="1506808" y="5240017"/>
              <a:ext cx="1986547" cy="8960"/>
            </a:xfrm>
            <a:prstGeom prst="line">
              <a:avLst/>
            </a:prstGeom>
            <a:ln w="12700">
              <a:solidFill>
                <a:schemeClr val="accent1"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자유형 62">
            <a:extLst>
              <a:ext uri="{FF2B5EF4-FFF2-40B4-BE49-F238E27FC236}">
                <a16:creationId xmlns:a16="http://schemas.microsoft.com/office/drawing/2014/main" id="{A8709D90-4DCC-40B2-9495-1E63F18269CC}"/>
              </a:ext>
            </a:extLst>
          </p:cNvPr>
          <p:cNvSpPr/>
          <p:nvPr/>
        </p:nvSpPr>
        <p:spPr>
          <a:xfrm>
            <a:off x="4901518" y="2907975"/>
            <a:ext cx="2666805" cy="2903319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26851 w 1740321"/>
              <a:gd name="connsiteY0" fmla="*/ 0 h 1935892"/>
              <a:gd name="connsiteX1" fmla="*/ 1723846 w 1740321"/>
              <a:gd name="connsiteY1" fmla="*/ 8238 h 1935892"/>
              <a:gd name="connsiteX2" fmla="*/ 1732084 w 1740321"/>
              <a:gd name="connsiteY2" fmla="*/ 1491049 h 1935892"/>
              <a:gd name="connsiteX3" fmla="*/ 1740321 w 1740321"/>
              <a:gd name="connsiteY3" fmla="*/ 1894703 h 1935892"/>
              <a:gd name="connsiteX4" fmla="*/ 949489 w 1740321"/>
              <a:gd name="connsiteY4" fmla="*/ 1935892 h 1935892"/>
              <a:gd name="connsiteX5" fmla="*/ 59803 w 1740321"/>
              <a:gd name="connsiteY5" fmla="*/ 1927655 h 1935892"/>
              <a:gd name="connsiteX6" fmla="*/ 0 w 1740321"/>
              <a:gd name="connsiteY6" fmla="*/ 914789 h 1935892"/>
              <a:gd name="connsiteX7" fmla="*/ 26851 w 1740321"/>
              <a:gd name="connsiteY7" fmla="*/ 0 h 1935892"/>
              <a:gd name="connsiteX0" fmla="*/ 26851 w 1740321"/>
              <a:gd name="connsiteY0" fmla="*/ 0 h 1927655"/>
              <a:gd name="connsiteX1" fmla="*/ 1723846 w 1740321"/>
              <a:gd name="connsiteY1" fmla="*/ 8238 h 1927655"/>
              <a:gd name="connsiteX2" fmla="*/ 1732084 w 1740321"/>
              <a:gd name="connsiteY2" fmla="*/ 1491049 h 1927655"/>
              <a:gd name="connsiteX3" fmla="*/ 1740321 w 1740321"/>
              <a:gd name="connsiteY3" fmla="*/ 1894703 h 1927655"/>
              <a:gd name="connsiteX4" fmla="*/ 924192 w 1740321"/>
              <a:gd name="connsiteY4" fmla="*/ 1809410 h 1927655"/>
              <a:gd name="connsiteX5" fmla="*/ 59803 w 1740321"/>
              <a:gd name="connsiteY5" fmla="*/ 1927655 h 1927655"/>
              <a:gd name="connsiteX6" fmla="*/ 0 w 1740321"/>
              <a:gd name="connsiteY6" fmla="*/ 914789 h 1927655"/>
              <a:gd name="connsiteX7" fmla="*/ 26851 w 1740321"/>
              <a:gd name="connsiteY7" fmla="*/ 0 h 1927655"/>
              <a:gd name="connsiteX0" fmla="*/ 26851 w 1740321"/>
              <a:gd name="connsiteY0" fmla="*/ 0 h 1927655"/>
              <a:gd name="connsiteX1" fmla="*/ 1723846 w 1740321"/>
              <a:gd name="connsiteY1" fmla="*/ 8238 h 1927655"/>
              <a:gd name="connsiteX2" fmla="*/ 1732084 w 1740321"/>
              <a:gd name="connsiteY2" fmla="*/ 1491049 h 1927655"/>
              <a:gd name="connsiteX3" fmla="*/ 1740321 w 1740321"/>
              <a:gd name="connsiteY3" fmla="*/ 1894703 h 1927655"/>
              <a:gd name="connsiteX4" fmla="*/ 949489 w 1740321"/>
              <a:gd name="connsiteY4" fmla="*/ 1893732 h 1927655"/>
              <a:gd name="connsiteX5" fmla="*/ 59803 w 1740321"/>
              <a:gd name="connsiteY5" fmla="*/ 1927655 h 1927655"/>
              <a:gd name="connsiteX6" fmla="*/ 0 w 1740321"/>
              <a:gd name="connsiteY6" fmla="*/ 914789 h 1927655"/>
              <a:gd name="connsiteX7" fmla="*/ 26851 w 1740321"/>
              <a:gd name="connsiteY7" fmla="*/ 0 h 1927655"/>
              <a:gd name="connsiteX0" fmla="*/ 26851 w 1740321"/>
              <a:gd name="connsiteY0" fmla="*/ 0 h 1927655"/>
              <a:gd name="connsiteX1" fmla="*/ 1723846 w 1740321"/>
              <a:gd name="connsiteY1" fmla="*/ 8238 h 1927655"/>
              <a:gd name="connsiteX2" fmla="*/ 1732084 w 1740321"/>
              <a:gd name="connsiteY2" fmla="*/ 1491049 h 1927655"/>
              <a:gd name="connsiteX3" fmla="*/ 1740321 w 1740321"/>
              <a:gd name="connsiteY3" fmla="*/ 1894703 h 1927655"/>
              <a:gd name="connsiteX4" fmla="*/ 949489 w 1740321"/>
              <a:gd name="connsiteY4" fmla="*/ 1893732 h 1927655"/>
              <a:gd name="connsiteX5" fmla="*/ 59803 w 1740321"/>
              <a:gd name="connsiteY5" fmla="*/ 1927655 h 1927655"/>
              <a:gd name="connsiteX6" fmla="*/ 0 w 1740321"/>
              <a:gd name="connsiteY6" fmla="*/ 914789 h 1927655"/>
              <a:gd name="connsiteX7" fmla="*/ 26851 w 1740321"/>
              <a:gd name="connsiteY7" fmla="*/ 0 h 1927655"/>
              <a:gd name="connsiteX0" fmla="*/ 26851 w 1770622"/>
              <a:gd name="connsiteY0" fmla="*/ 0 h 1927655"/>
              <a:gd name="connsiteX1" fmla="*/ 1723846 w 1770622"/>
              <a:gd name="connsiteY1" fmla="*/ 8238 h 1927655"/>
              <a:gd name="connsiteX2" fmla="*/ 1732084 w 1770622"/>
              <a:gd name="connsiteY2" fmla="*/ 1491049 h 1927655"/>
              <a:gd name="connsiteX3" fmla="*/ 1740321 w 1770622"/>
              <a:gd name="connsiteY3" fmla="*/ 1894703 h 1927655"/>
              <a:gd name="connsiteX4" fmla="*/ 949489 w 1770622"/>
              <a:gd name="connsiteY4" fmla="*/ 1893732 h 1927655"/>
              <a:gd name="connsiteX5" fmla="*/ 59803 w 1770622"/>
              <a:gd name="connsiteY5" fmla="*/ 1927655 h 1927655"/>
              <a:gd name="connsiteX6" fmla="*/ 0 w 1770622"/>
              <a:gd name="connsiteY6" fmla="*/ 914789 h 1927655"/>
              <a:gd name="connsiteX7" fmla="*/ 26851 w 1770622"/>
              <a:gd name="connsiteY7" fmla="*/ 0 h 192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622" h="1927655">
                <a:moveTo>
                  <a:pt x="26851" y="0"/>
                </a:moveTo>
                <a:lnTo>
                  <a:pt x="1723846" y="8238"/>
                </a:lnTo>
                <a:cubicBezTo>
                  <a:pt x="1726592" y="502508"/>
                  <a:pt x="1822092" y="929322"/>
                  <a:pt x="1732084" y="1491049"/>
                </a:cubicBezTo>
                <a:lnTo>
                  <a:pt x="1740321" y="1894703"/>
                </a:lnTo>
                <a:cubicBezTo>
                  <a:pt x="1476710" y="1894379"/>
                  <a:pt x="1213100" y="1868759"/>
                  <a:pt x="949489" y="1893732"/>
                </a:cubicBezTo>
                <a:lnTo>
                  <a:pt x="59803" y="1927655"/>
                </a:lnTo>
                <a:lnTo>
                  <a:pt x="0" y="914789"/>
                </a:lnTo>
                <a:lnTo>
                  <a:pt x="26851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lvl="0" algn="ctr"/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B</a:t>
            </a:r>
          </a:p>
        </p:txBody>
      </p:sp>
      <p:sp>
        <p:nvSpPr>
          <p:cNvPr id="52" name="자유형 63">
            <a:extLst>
              <a:ext uri="{FF2B5EF4-FFF2-40B4-BE49-F238E27FC236}">
                <a16:creationId xmlns:a16="http://schemas.microsoft.com/office/drawing/2014/main" id="{A78C5B02-EB5B-48E2-B0E0-485A00F78958}"/>
              </a:ext>
            </a:extLst>
          </p:cNvPr>
          <p:cNvSpPr/>
          <p:nvPr/>
        </p:nvSpPr>
        <p:spPr>
          <a:xfrm>
            <a:off x="8335937" y="2896778"/>
            <a:ext cx="2514600" cy="2920407"/>
          </a:xfrm>
          <a:custGeom>
            <a:avLst/>
            <a:gdLst>
              <a:gd name="connsiteX0" fmla="*/ 0 w 2514600"/>
              <a:gd name="connsiteY0" fmla="*/ 50800 h 2819400"/>
              <a:gd name="connsiteX1" fmla="*/ 1765300 w 2514600"/>
              <a:gd name="connsiteY1" fmla="*/ 63500 h 2819400"/>
              <a:gd name="connsiteX2" fmla="*/ 2501900 w 2514600"/>
              <a:gd name="connsiteY2" fmla="*/ 50800 h 2819400"/>
              <a:gd name="connsiteX3" fmla="*/ 2514600 w 2514600"/>
              <a:gd name="connsiteY3" fmla="*/ 927100 h 2819400"/>
              <a:gd name="connsiteX4" fmla="*/ 2451100 w 2514600"/>
              <a:gd name="connsiteY4" fmla="*/ 2552700 h 2819400"/>
              <a:gd name="connsiteX5" fmla="*/ 2082800 w 2514600"/>
              <a:gd name="connsiteY5" fmla="*/ 2819400 h 2819400"/>
              <a:gd name="connsiteX6" fmla="*/ 215900 w 2514600"/>
              <a:gd name="connsiteY6" fmla="*/ 2819400 h 2819400"/>
              <a:gd name="connsiteX7" fmla="*/ 228600 w 2514600"/>
              <a:gd name="connsiteY7" fmla="*/ 2286000 h 2819400"/>
              <a:gd name="connsiteX8" fmla="*/ 76200 w 2514600"/>
              <a:gd name="connsiteY8" fmla="*/ 1498600 h 2819400"/>
              <a:gd name="connsiteX9" fmla="*/ 88900 w 2514600"/>
              <a:gd name="connsiteY9" fmla="*/ 571500 h 2819400"/>
              <a:gd name="connsiteX10" fmla="*/ 0 w 2514600"/>
              <a:gd name="connsiteY10" fmla="*/ 0 h 2819400"/>
              <a:gd name="connsiteX11" fmla="*/ 0 w 2514600"/>
              <a:gd name="connsiteY11" fmla="*/ 50800 h 2819400"/>
              <a:gd name="connsiteX0" fmla="*/ 0 w 2514600"/>
              <a:gd name="connsiteY0" fmla="*/ 0 h 2768600"/>
              <a:gd name="connsiteX1" fmla="*/ 1765300 w 2514600"/>
              <a:gd name="connsiteY1" fmla="*/ 12700 h 2768600"/>
              <a:gd name="connsiteX2" fmla="*/ 2501900 w 2514600"/>
              <a:gd name="connsiteY2" fmla="*/ 0 h 2768600"/>
              <a:gd name="connsiteX3" fmla="*/ 2514600 w 2514600"/>
              <a:gd name="connsiteY3" fmla="*/ 876300 h 2768600"/>
              <a:gd name="connsiteX4" fmla="*/ 2451100 w 2514600"/>
              <a:gd name="connsiteY4" fmla="*/ 2501900 h 2768600"/>
              <a:gd name="connsiteX5" fmla="*/ 2082800 w 2514600"/>
              <a:gd name="connsiteY5" fmla="*/ 2768600 h 2768600"/>
              <a:gd name="connsiteX6" fmla="*/ 215900 w 2514600"/>
              <a:gd name="connsiteY6" fmla="*/ 2768600 h 2768600"/>
              <a:gd name="connsiteX7" fmla="*/ 228600 w 2514600"/>
              <a:gd name="connsiteY7" fmla="*/ 2235200 h 2768600"/>
              <a:gd name="connsiteX8" fmla="*/ 76200 w 2514600"/>
              <a:gd name="connsiteY8" fmla="*/ 1447800 h 2768600"/>
              <a:gd name="connsiteX9" fmla="*/ 88900 w 2514600"/>
              <a:gd name="connsiteY9" fmla="*/ 520700 h 2768600"/>
              <a:gd name="connsiteX10" fmla="*/ 19050 w 2514600"/>
              <a:gd name="connsiteY10" fmla="*/ 44450 h 2768600"/>
              <a:gd name="connsiteX11" fmla="*/ 0 w 2514600"/>
              <a:gd name="connsiteY11" fmla="*/ 0 h 2768600"/>
              <a:gd name="connsiteX0" fmla="*/ 0 w 2514600"/>
              <a:gd name="connsiteY0" fmla="*/ 0 h 2768600"/>
              <a:gd name="connsiteX1" fmla="*/ 1765300 w 2514600"/>
              <a:gd name="connsiteY1" fmla="*/ 12700 h 2768600"/>
              <a:gd name="connsiteX2" fmla="*/ 2501900 w 2514600"/>
              <a:gd name="connsiteY2" fmla="*/ 0 h 2768600"/>
              <a:gd name="connsiteX3" fmla="*/ 2514600 w 2514600"/>
              <a:gd name="connsiteY3" fmla="*/ 876300 h 2768600"/>
              <a:gd name="connsiteX4" fmla="*/ 2451100 w 2514600"/>
              <a:gd name="connsiteY4" fmla="*/ 2501900 h 2768600"/>
              <a:gd name="connsiteX5" fmla="*/ 2082800 w 2514600"/>
              <a:gd name="connsiteY5" fmla="*/ 2768600 h 2768600"/>
              <a:gd name="connsiteX6" fmla="*/ 215900 w 2514600"/>
              <a:gd name="connsiteY6" fmla="*/ 2768600 h 2768600"/>
              <a:gd name="connsiteX7" fmla="*/ 88900 w 2514600"/>
              <a:gd name="connsiteY7" fmla="*/ 2298700 h 2768600"/>
              <a:gd name="connsiteX8" fmla="*/ 76200 w 2514600"/>
              <a:gd name="connsiteY8" fmla="*/ 1447800 h 2768600"/>
              <a:gd name="connsiteX9" fmla="*/ 88900 w 2514600"/>
              <a:gd name="connsiteY9" fmla="*/ 520700 h 2768600"/>
              <a:gd name="connsiteX10" fmla="*/ 19050 w 2514600"/>
              <a:gd name="connsiteY10" fmla="*/ 44450 h 2768600"/>
              <a:gd name="connsiteX11" fmla="*/ 0 w 2514600"/>
              <a:gd name="connsiteY11" fmla="*/ 0 h 2768600"/>
              <a:gd name="connsiteX0" fmla="*/ 0 w 2514600"/>
              <a:gd name="connsiteY0" fmla="*/ 0 h 2768600"/>
              <a:gd name="connsiteX1" fmla="*/ 1765300 w 2514600"/>
              <a:gd name="connsiteY1" fmla="*/ 12700 h 2768600"/>
              <a:gd name="connsiteX2" fmla="*/ 2501900 w 2514600"/>
              <a:gd name="connsiteY2" fmla="*/ 0 h 2768600"/>
              <a:gd name="connsiteX3" fmla="*/ 2514600 w 2514600"/>
              <a:gd name="connsiteY3" fmla="*/ 876300 h 2768600"/>
              <a:gd name="connsiteX4" fmla="*/ 2451100 w 2514600"/>
              <a:gd name="connsiteY4" fmla="*/ 2501900 h 2768600"/>
              <a:gd name="connsiteX5" fmla="*/ 2082800 w 2514600"/>
              <a:gd name="connsiteY5" fmla="*/ 2768600 h 2768600"/>
              <a:gd name="connsiteX6" fmla="*/ 88900 w 2514600"/>
              <a:gd name="connsiteY6" fmla="*/ 2768600 h 2768600"/>
              <a:gd name="connsiteX7" fmla="*/ 88900 w 2514600"/>
              <a:gd name="connsiteY7" fmla="*/ 2298700 h 2768600"/>
              <a:gd name="connsiteX8" fmla="*/ 76200 w 2514600"/>
              <a:gd name="connsiteY8" fmla="*/ 1447800 h 2768600"/>
              <a:gd name="connsiteX9" fmla="*/ 88900 w 2514600"/>
              <a:gd name="connsiteY9" fmla="*/ 520700 h 2768600"/>
              <a:gd name="connsiteX10" fmla="*/ 19050 w 2514600"/>
              <a:gd name="connsiteY10" fmla="*/ 44450 h 2768600"/>
              <a:gd name="connsiteX11" fmla="*/ 0 w 2514600"/>
              <a:gd name="connsiteY11" fmla="*/ 0 h 2768600"/>
              <a:gd name="connsiteX0" fmla="*/ 0 w 2514600"/>
              <a:gd name="connsiteY0" fmla="*/ 0 h 2773251"/>
              <a:gd name="connsiteX1" fmla="*/ 1765300 w 2514600"/>
              <a:gd name="connsiteY1" fmla="*/ 12700 h 2773251"/>
              <a:gd name="connsiteX2" fmla="*/ 2501900 w 2514600"/>
              <a:gd name="connsiteY2" fmla="*/ 0 h 2773251"/>
              <a:gd name="connsiteX3" fmla="*/ 2514600 w 2514600"/>
              <a:gd name="connsiteY3" fmla="*/ 876300 h 2773251"/>
              <a:gd name="connsiteX4" fmla="*/ 2482850 w 2514600"/>
              <a:gd name="connsiteY4" fmla="*/ 2773251 h 2773251"/>
              <a:gd name="connsiteX5" fmla="*/ 2082800 w 2514600"/>
              <a:gd name="connsiteY5" fmla="*/ 2768600 h 2773251"/>
              <a:gd name="connsiteX6" fmla="*/ 88900 w 2514600"/>
              <a:gd name="connsiteY6" fmla="*/ 2768600 h 2773251"/>
              <a:gd name="connsiteX7" fmla="*/ 88900 w 2514600"/>
              <a:gd name="connsiteY7" fmla="*/ 2298700 h 2773251"/>
              <a:gd name="connsiteX8" fmla="*/ 76200 w 2514600"/>
              <a:gd name="connsiteY8" fmla="*/ 1447800 h 2773251"/>
              <a:gd name="connsiteX9" fmla="*/ 88900 w 2514600"/>
              <a:gd name="connsiteY9" fmla="*/ 520700 h 2773251"/>
              <a:gd name="connsiteX10" fmla="*/ 19050 w 2514600"/>
              <a:gd name="connsiteY10" fmla="*/ 44450 h 2773251"/>
              <a:gd name="connsiteX11" fmla="*/ 0 w 2514600"/>
              <a:gd name="connsiteY11" fmla="*/ 0 h 277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14600" h="2773251">
                <a:moveTo>
                  <a:pt x="0" y="0"/>
                </a:moveTo>
                <a:lnTo>
                  <a:pt x="1765300" y="12700"/>
                </a:lnTo>
                <a:lnTo>
                  <a:pt x="2501900" y="0"/>
                </a:lnTo>
                <a:lnTo>
                  <a:pt x="2514600" y="876300"/>
                </a:lnTo>
                <a:lnTo>
                  <a:pt x="2482850" y="2773251"/>
                </a:lnTo>
                <a:lnTo>
                  <a:pt x="2082800" y="2768600"/>
                </a:lnTo>
                <a:lnTo>
                  <a:pt x="88900" y="2768600"/>
                </a:lnTo>
                <a:lnTo>
                  <a:pt x="88900" y="2298700"/>
                </a:lnTo>
                <a:lnTo>
                  <a:pt x="76200" y="1447800"/>
                </a:lnTo>
                <a:lnTo>
                  <a:pt x="88900" y="520700"/>
                </a:lnTo>
                <a:lnTo>
                  <a:pt x="19050" y="444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lvl="0" algn="ctr"/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B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132C55E-32BF-4157-8054-D840F09A84DB}"/>
              </a:ext>
            </a:extLst>
          </p:cNvPr>
          <p:cNvGrpSpPr/>
          <p:nvPr/>
        </p:nvGrpSpPr>
        <p:grpSpPr>
          <a:xfrm>
            <a:off x="4734300" y="1996957"/>
            <a:ext cx="2666805" cy="3280708"/>
            <a:chOff x="4734300" y="1996957"/>
            <a:chExt cx="2666805" cy="3280708"/>
          </a:xfrm>
        </p:grpSpPr>
        <p:sp>
          <p:nvSpPr>
            <p:cNvPr id="54" name="자유형 33">
              <a:extLst>
                <a:ext uri="{FF2B5EF4-FFF2-40B4-BE49-F238E27FC236}">
                  <a16:creationId xmlns:a16="http://schemas.microsoft.com/office/drawing/2014/main" id="{504135AC-2B19-479F-AAD9-EC9A45C3135D}"/>
                </a:ext>
              </a:extLst>
            </p:cNvPr>
            <p:cNvSpPr/>
            <p:nvPr/>
          </p:nvSpPr>
          <p:spPr>
            <a:xfrm>
              <a:off x="4734300" y="2374346"/>
              <a:ext cx="2666805" cy="2903319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  <a:gd name="connsiteX0" fmla="*/ 26851 w 1740321"/>
                <a:gd name="connsiteY0" fmla="*/ 0 h 1935892"/>
                <a:gd name="connsiteX1" fmla="*/ 1723846 w 1740321"/>
                <a:gd name="connsiteY1" fmla="*/ 8238 h 1935892"/>
                <a:gd name="connsiteX2" fmla="*/ 1732084 w 1740321"/>
                <a:gd name="connsiteY2" fmla="*/ 1491049 h 1935892"/>
                <a:gd name="connsiteX3" fmla="*/ 1740321 w 1740321"/>
                <a:gd name="connsiteY3" fmla="*/ 1894703 h 1935892"/>
                <a:gd name="connsiteX4" fmla="*/ 949489 w 1740321"/>
                <a:gd name="connsiteY4" fmla="*/ 1935892 h 1935892"/>
                <a:gd name="connsiteX5" fmla="*/ 59803 w 1740321"/>
                <a:gd name="connsiteY5" fmla="*/ 1927655 h 1935892"/>
                <a:gd name="connsiteX6" fmla="*/ 0 w 1740321"/>
                <a:gd name="connsiteY6" fmla="*/ 914789 h 1935892"/>
                <a:gd name="connsiteX7" fmla="*/ 26851 w 1740321"/>
                <a:gd name="connsiteY7" fmla="*/ 0 h 1935892"/>
                <a:gd name="connsiteX0" fmla="*/ 26851 w 1740321"/>
                <a:gd name="connsiteY0" fmla="*/ 0 h 1927655"/>
                <a:gd name="connsiteX1" fmla="*/ 1723846 w 1740321"/>
                <a:gd name="connsiteY1" fmla="*/ 8238 h 1927655"/>
                <a:gd name="connsiteX2" fmla="*/ 1732084 w 1740321"/>
                <a:gd name="connsiteY2" fmla="*/ 1491049 h 1927655"/>
                <a:gd name="connsiteX3" fmla="*/ 1740321 w 1740321"/>
                <a:gd name="connsiteY3" fmla="*/ 1894703 h 1927655"/>
                <a:gd name="connsiteX4" fmla="*/ 924192 w 1740321"/>
                <a:gd name="connsiteY4" fmla="*/ 1809410 h 1927655"/>
                <a:gd name="connsiteX5" fmla="*/ 59803 w 1740321"/>
                <a:gd name="connsiteY5" fmla="*/ 1927655 h 1927655"/>
                <a:gd name="connsiteX6" fmla="*/ 0 w 1740321"/>
                <a:gd name="connsiteY6" fmla="*/ 914789 h 1927655"/>
                <a:gd name="connsiteX7" fmla="*/ 26851 w 1740321"/>
                <a:gd name="connsiteY7" fmla="*/ 0 h 1927655"/>
                <a:gd name="connsiteX0" fmla="*/ 26851 w 1740321"/>
                <a:gd name="connsiteY0" fmla="*/ 0 h 1927655"/>
                <a:gd name="connsiteX1" fmla="*/ 1723846 w 1740321"/>
                <a:gd name="connsiteY1" fmla="*/ 8238 h 1927655"/>
                <a:gd name="connsiteX2" fmla="*/ 1732084 w 1740321"/>
                <a:gd name="connsiteY2" fmla="*/ 1491049 h 1927655"/>
                <a:gd name="connsiteX3" fmla="*/ 1740321 w 1740321"/>
                <a:gd name="connsiteY3" fmla="*/ 1894703 h 1927655"/>
                <a:gd name="connsiteX4" fmla="*/ 949489 w 1740321"/>
                <a:gd name="connsiteY4" fmla="*/ 1893732 h 1927655"/>
                <a:gd name="connsiteX5" fmla="*/ 59803 w 1740321"/>
                <a:gd name="connsiteY5" fmla="*/ 1927655 h 1927655"/>
                <a:gd name="connsiteX6" fmla="*/ 0 w 1740321"/>
                <a:gd name="connsiteY6" fmla="*/ 914789 h 1927655"/>
                <a:gd name="connsiteX7" fmla="*/ 26851 w 1740321"/>
                <a:gd name="connsiteY7" fmla="*/ 0 h 1927655"/>
                <a:gd name="connsiteX0" fmla="*/ 26851 w 1740321"/>
                <a:gd name="connsiteY0" fmla="*/ 0 h 1927655"/>
                <a:gd name="connsiteX1" fmla="*/ 1723846 w 1740321"/>
                <a:gd name="connsiteY1" fmla="*/ 8238 h 1927655"/>
                <a:gd name="connsiteX2" fmla="*/ 1732084 w 1740321"/>
                <a:gd name="connsiteY2" fmla="*/ 1491049 h 1927655"/>
                <a:gd name="connsiteX3" fmla="*/ 1740321 w 1740321"/>
                <a:gd name="connsiteY3" fmla="*/ 1894703 h 1927655"/>
                <a:gd name="connsiteX4" fmla="*/ 949489 w 1740321"/>
                <a:gd name="connsiteY4" fmla="*/ 1893732 h 1927655"/>
                <a:gd name="connsiteX5" fmla="*/ 59803 w 1740321"/>
                <a:gd name="connsiteY5" fmla="*/ 1927655 h 1927655"/>
                <a:gd name="connsiteX6" fmla="*/ 0 w 1740321"/>
                <a:gd name="connsiteY6" fmla="*/ 914789 h 1927655"/>
                <a:gd name="connsiteX7" fmla="*/ 26851 w 1740321"/>
                <a:gd name="connsiteY7" fmla="*/ 0 h 1927655"/>
                <a:gd name="connsiteX0" fmla="*/ 26851 w 1770622"/>
                <a:gd name="connsiteY0" fmla="*/ 0 h 1927655"/>
                <a:gd name="connsiteX1" fmla="*/ 1723846 w 1770622"/>
                <a:gd name="connsiteY1" fmla="*/ 8238 h 1927655"/>
                <a:gd name="connsiteX2" fmla="*/ 1732084 w 1770622"/>
                <a:gd name="connsiteY2" fmla="*/ 1491049 h 1927655"/>
                <a:gd name="connsiteX3" fmla="*/ 1740321 w 1770622"/>
                <a:gd name="connsiteY3" fmla="*/ 1894703 h 1927655"/>
                <a:gd name="connsiteX4" fmla="*/ 949489 w 1770622"/>
                <a:gd name="connsiteY4" fmla="*/ 1893732 h 1927655"/>
                <a:gd name="connsiteX5" fmla="*/ 59803 w 1770622"/>
                <a:gd name="connsiteY5" fmla="*/ 1927655 h 1927655"/>
                <a:gd name="connsiteX6" fmla="*/ 0 w 1770622"/>
                <a:gd name="connsiteY6" fmla="*/ 914789 h 1927655"/>
                <a:gd name="connsiteX7" fmla="*/ 26851 w 1770622"/>
                <a:gd name="connsiteY7" fmla="*/ 0 h 192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622" h="1927655">
                  <a:moveTo>
                    <a:pt x="26851" y="0"/>
                  </a:moveTo>
                  <a:lnTo>
                    <a:pt x="1723846" y="8238"/>
                  </a:lnTo>
                  <a:cubicBezTo>
                    <a:pt x="1726592" y="502508"/>
                    <a:pt x="1822092" y="929322"/>
                    <a:pt x="1732084" y="1491049"/>
                  </a:cubicBezTo>
                  <a:lnTo>
                    <a:pt x="1740321" y="1894703"/>
                  </a:lnTo>
                  <a:cubicBezTo>
                    <a:pt x="1476710" y="1894379"/>
                    <a:pt x="1213100" y="1868759"/>
                    <a:pt x="949489" y="1893732"/>
                  </a:cubicBezTo>
                  <a:lnTo>
                    <a:pt x="59803" y="1927655"/>
                  </a:lnTo>
                  <a:lnTo>
                    <a:pt x="0" y="914789"/>
                  </a:lnTo>
                  <a:lnTo>
                    <a:pt x="26851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40">
              <a:extLst>
                <a:ext uri="{FF2B5EF4-FFF2-40B4-BE49-F238E27FC236}">
                  <a16:creationId xmlns:a16="http://schemas.microsoft.com/office/drawing/2014/main" id="{6AEF4C01-14E4-4A52-9FF1-95BF1DDA3CCD}"/>
                </a:ext>
              </a:extLst>
            </p:cNvPr>
            <p:cNvSpPr/>
            <p:nvPr/>
          </p:nvSpPr>
          <p:spPr>
            <a:xfrm rot="16200000">
              <a:off x="5738298" y="2162468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1900EC5-B8B3-4DD6-9A5F-4BFB971BBBF2}"/>
                </a:ext>
              </a:extLst>
            </p:cNvPr>
            <p:cNvGrpSpPr/>
            <p:nvPr/>
          </p:nvGrpSpPr>
          <p:grpSpPr>
            <a:xfrm>
              <a:off x="5018863" y="3027962"/>
              <a:ext cx="2018448" cy="1776515"/>
              <a:chOff x="5018863" y="3472462"/>
              <a:chExt cx="2018448" cy="1776515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98646FF-EC81-475B-8BF6-B5382711EDBD}"/>
                  </a:ext>
                </a:extLst>
              </p:cNvPr>
              <p:cNvCxnSpPr/>
              <p:nvPr/>
            </p:nvCxnSpPr>
            <p:spPr>
              <a:xfrm>
                <a:off x="5043837" y="3472462"/>
                <a:ext cx="1968500" cy="63500"/>
              </a:xfrm>
              <a:prstGeom prst="line">
                <a:avLst/>
              </a:prstGeom>
              <a:ln w="12700">
                <a:solidFill>
                  <a:schemeClr val="accent6">
                    <a:lumMod val="60000"/>
                    <a:lumOff val="4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BDFF98B8-C536-41AE-B492-50C7FBA611D0}"/>
                  </a:ext>
                </a:extLst>
              </p:cNvPr>
              <p:cNvCxnSpPr/>
              <p:nvPr/>
            </p:nvCxnSpPr>
            <p:spPr>
              <a:xfrm flipV="1">
                <a:off x="5068811" y="3907002"/>
                <a:ext cx="1968500" cy="31749"/>
              </a:xfrm>
              <a:prstGeom prst="line">
                <a:avLst/>
              </a:prstGeom>
              <a:ln w="12700">
                <a:solidFill>
                  <a:schemeClr val="accent6">
                    <a:lumMod val="60000"/>
                    <a:lumOff val="4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76388B8-CE27-4AC3-82BD-CC9B08B88D8D}"/>
                  </a:ext>
                </a:extLst>
              </p:cNvPr>
              <p:cNvCxnSpPr/>
              <p:nvPr/>
            </p:nvCxnSpPr>
            <p:spPr>
              <a:xfrm>
                <a:off x="5043837" y="4322492"/>
                <a:ext cx="1968500" cy="0"/>
              </a:xfrm>
              <a:prstGeom prst="line">
                <a:avLst/>
              </a:prstGeom>
              <a:ln w="12700">
                <a:solidFill>
                  <a:schemeClr val="accent6">
                    <a:lumMod val="60000"/>
                    <a:lumOff val="4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AFB98A3-490A-4973-A06B-05A8D26CD31B}"/>
                  </a:ext>
                </a:extLst>
              </p:cNvPr>
              <p:cNvCxnSpPr/>
              <p:nvPr/>
            </p:nvCxnSpPr>
            <p:spPr>
              <a:xfrm>
                <a:off x="5018863" y="4763382"/>
                <a:ext cx="1993474" cy="0"/>
              </a:xfrm>
              <a:prstGeom prst="line">
                <a:avLst/>
              </a:prstGeom>
              <a:ln w="12700">
                <a:solidFill>
                  <a:schemeClr val="accent6">
                    <a:lumMod val="60000"/>
                    <a:lumOff val="4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77813893-666A-4595-BE8D-A890EEDA0E0C}"/>
                  </a:ext>
                </a:extLst>
              </p:cNvPr>
              <p:cNvCxnSpPr/>
              <p:nvPr/>
            </p:nvCxnSpPr>
            <p:spPr>
              <a:xfrm>
                <a:off x="5025790" y="5240017"/>
                <a:ext cx="1986547" cy="8960"/>
              </a:xfrm>
              <a:prstGeom prst="line">
                <a:avLst/>
              </a:prstGeom>
              <a:ln w="12700">
                <a:solidFill>
                  <a:schemeClr val="accent6">
                    <a:lumMod val="60000"/>
                    <a:lumOff val="4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8651018-D3A7-4754-ADC1-DE453BE8151F}"/>
              </a:ext>
            </a:extLst>
          </p:cNvPr>
          <p:cNvGrpSpPr/>
          <p:nvPr/>
        </p:nvGrpSpPr>
        <p:grpSpPr>
          <a:xfrm>
            <a:off x="8199911" y="2146430"/>
            <a:ext cx="2514600" cy="3181741"/>
            <a:chOff x="8199911" y="2108330"/>
            <a:chExt cx="2514600" cy="318174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BF6E40CA-4778-4C7B-A7BB-14DFAAD700F5}"/>
                </a:ext>
              </a:extLst>
            </p:cNvPr>
            <p:cNvGrpSpPr/>
            <p:nvPr/>
          </p:nvGrpSpPr>
          <p:grpSpPr>
            <a:xfrm>
              <a:off x="8199911" y="2374562"/>
              <a:ext cx="2514600" cy="2915509"/>
              <a:chOff x="8320283" y="3625631"/>
              <a:chExt cx="2514600" cy="2768600"/>
            </a:xfrm>
          </p:grpSpPr>
          <p:sp>
            <p:nvSpPr>
              <p:cNvPr id="71" name="자유형 29">
                <a:extLst>
                  <a:ext uri="{FF2B5EF4-FFF2-40B4-BE49-F238E27FC236}">
                    <a16:creationId xmlns:a16="http://schemas.microsoft.com/office/drawing/2014/main" id="{2BF8BAAB-D0CE-4B3D-9CA5-0A9E6CE94D27}"/>
                  </a:ext>
                </a:extLst>
              </p:cNvPr>
              <p:cNvSpPr/>
              <p:nvPr/>
            </p:nvSpPr>
            <p:spPr>
              <a:xfrm>
                <a:off x="8320283" y="3625631"/>
                <a:ext cx="2514600" cy="2768600"/>
              </a:xfrm>
              <a:custGeom>
                <a:avLst/>
                <a:gdLst>
                  <a:gd name="connsiteX0" fmla="*/ 0 w 2514600"/>
                  <a:gd name="connsiteY0" fmla="*/ 50800 h 2819400"/>
                  <a:gd name="connsiteX1" fmla="*/ 1765300 w 2514600"/>
                  <a:gd name="connsiteY1" fmla="*/ 63500 h 2819400"/>
                  <a:gd name="connsiteX2" fmla="*/ 2501900 w 2514600"/>
                  <a:gd name="connsiteY2" fmla="*/ 50800 h 2819400"/>
                  <a:gd name="connsiteX3" fmla="*/ 2514600 w 2514600"/>
                  <a:gd name="connsiteY3" fmla="*/ 927100 h 2819400"/>
                  <a:gd name="connsiteX4" fmla="*/ 2451100 w 2514600"/>
                  <a:gd name="connsiteY4" fmla="*/ 2552700 h 2819400"/>
                  <a:gd name="connsiteX5" fmla="*/ 2082800 w 2514600"/>
                  <a:gd name="connsiteY5" fmla="*/ 2819400 h 2819400"/>
                  <a:gd name="connsiteX6" fmla="*/ 215900 w 2514600"/>
                  <a:gd name="connsiteY6" fmla="*/ 2819400 h 2819400"/>
                  <a:gd name="connsiteX7" fmla="*/ 228600 w 2514600"/>
                  <a:gd name="connsiteY7" fmla="*/ 2286000 h 2819400"/>
                  <a:gd name="connsiteX8" fmla="*/ 76200 w 2514600"/>
                  <a:gd name="connsiteY8" fmla="*/ 1498600 h 2819400"/>
                  <a:gd name="connsiteX9" fmla="*/ 88900 w 2514600"/>
                  <a:gd name="connsiteY9" fmla="*/ 571500 h 2819400"/>
                  <a:gd name="connsiteX10" fmla="*/ 0 w 2514600"/>
                  <a:gd name="connsiteY10" fmla="*/ 0 h 2819400"/>
                  <a:gd name="connsiteX11" fmla="*/ 0 w 2514600"/>
                  <a:gd name="connsiteY11" fmla="*/ 50800 h 28194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215900 w 2514600"/>
                  <a:gd name="connsiteY6" fmla="*/ 2768600 h 2768600"/>
                  <a:gd name="connsiteX7" fmla="*/ 228600 w 2514600"/>
                  <a:gd name="connsiteY7" fmla="*/ 22352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215900 w 2514600"/>
                  <a:gd name="connsiteY6" fmla="*/ 2768600 h 2768600"/>
                  <a:gd name="connsiteX7" fmla="*/ 88900 w 2514600"/>
                  <a:gd name="connsiteY7" fmla="*/ 22987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88900 w 2514600"/>
                  <a:gd name="connsiteY6" fmla="*/ 2768600 h 2768600"/>
                  <a:gd name="connsiteX7" fmla="*/ 88900 w 2514600"/>
                  <a:gd name="connsiteY7" fmla="*/ 22987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4600" h="2768600">
                    <a:moveTo>
                      <a:pt x="0" y="0"/>
                    </a:moveTo>
                    <a:lnTo>
                      <a:pt x="1765300" y="12700"/>
                    </a:lnTo>
                    <a:lnTo>
                      <a:pt x="2501900" y="0"/>
                    </a:lnTo>
                    <a:lnTo>
                      <a:pt x="2514600" y="876300"/>
                    </a:lnTo>
                    <a:lnTo>
                      <a:pt x="2451100" y="2501900"/>
                    </a:lnTo>
                    <a:lnTo>
                      <a:pt x="2082800" y="2768600"/>
                    </a:lnTo>
                    <a:lnTo>
                      <a:pt x="88900" y="2768600"/>
                    </a:lnTo>
                    <a:lnTo>
                      <a:pt x="88900" y="2298700"/>
                    </a:lnTo>
                    <a:lnTo>
                      <a:pt x="76200" y="1447800"/>
                    </a:lnTo>
                    <a:lnTo>
                      <a:pt x="88900" y="520700"/>
                    </a:lnTo>
                    <a:lnTo>
                      <a:pt x="19050" y="444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자유형 30">
                <a:extLst>
                  <a:ext uri="{FF2B5EF4-FFF2-40B4-BE49-F238E27FC236}">
                    <a16:creationId xmlns:a16="http://schemas.microsoft.com/office/drawing/2014/main" id="{9299A2D8-4737-4519-8661-CAF9C40DE7F2}"/>
                  </a:ext>
                </a:extLst>
              </p:cNvPr>
              <p:cNvSpPr/>
              <p:nvPr/>
            </p:nvSpPr>
            <p:spPr>
              <a:xfrm>
                <a:off x="10388600" y="6122041"/>
                <a:ext cx="387350" cy="266700"/>
              </a:xfrm>
              <a:custGeom>
                <a:avLst/>
                <a:gdLst>
                  <a:gd name="connsiteX0" fmla="*/ 0 w 374650"/>
                  <a:gd name="connsiteY0" fmla="*/ 374650 h 374650"/>
                  <a:gd name="connsiteX1" fmla="*/ 374650 w 374650"/>
                  <a:gd name="connsiteY1" fmla="*/ 133350 h 374650"/>
                  <a:gd name="connsiteX2" fmla="*/ 0 w 374650"/>
                  <a:gd name="connsiteY2" fmla="*/ 0 h 374650"/>
                  <a:gd name="connsiteX3" fmla="*/ 0 w 374650"/>
                  <a:gd name="connsiteY3" fmla="*/ 374650 h 374650"/>
                  <a:gd name="connsiteX0" fmla="*/ 0 w 374650"/>
                  <a:gd name="connsiteY0" fmla="*/ 387350 h 387350"/>
                  <a:gd name="connsiteX1" fmla="*/ 374650 w 374650"/>
                  <a:gd name="connsiteY1" fmla="*/ 133350 h 387350"/>
                  <a:gd name="connsiteX2" fmla="*/ 0 w 374650"/>
                  <a:gd name="connsiteY2" fmla="*/ 0 h 387350"/>
                  <a:gd name="connsiteX3" fmla="*/ 0 w 374650"/>
                  <a:gd name="connsiteY3" fmla="*/ 387350 h 387350"/>
                  <a:gd name="connsiteX0" fmla="*/ 50800 w 425450"/>
                  <a:gd name="connsiteY0" fmla="*/ 260350 h 260350"/>
                  <a:gd name="connsiteX1" fmla="*/ 425450 w 425450"/>
                  <a:gd name="connsiteY1" fmla="*/ 6350 h 260350"/>
                  <a:gd name="connsiteX2" fmla="*/ 0 w 425450"/>
                  <a:gd name="connsiteY2" fmla="*/ 0 h 260350"/>
                  <a:gd name="connsiteX3" fmla="*/ 50800 w 425450"/>
                  <a:gd name="connsiteY3" fmla="*/ 260350 h 260350"/>
                  <a:gd name="connsiteX0" fmla="*/ 12700 w 387350"/>
                  <a:gd name="connsiteY0" fmla="*/ 266700 h 266700"/>
                  <a:gd name="connsiteX1" fmla="*/ 387350 w 387350"/>
                  <a:gd name="connsiteY1" fmla="*/ 12700 h 266700"/>
                  <a:gd name="connsiteX2" fmla="*/ 0 w 387350"/>
                  <a:gd name="connsiteY2" fmla="*/ 0 h 266700"/>
                  <a:gd name="connsiteX3" fmla="*/ 12700 w 387350"/>
                  <a:gd name="connsiteY3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350" h="266700">
                    <a:moveTo>
                      <a:pt x="12700" y="266700"/>
                    </a:moveTo>
                    <a:lnTo>
                      <a:pt x="387350" y="12700"/>
                    </a:lnTo>
                    <a:lnTo>
                      <a:pt x="0" y="0"/>
                    </a:lnTo>
                    <a:lnTo>
                      <a:pt x="12700" y="26670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자유형 44">
              <a:extLst>
                <a:ext uri="{FF2B5EF4-FFF2-40B4-BE49-F238E27FC236}">
                  <a16:creationId xmlns:a16="http://schemas.microsoft.com/office/drawing/2014/main" id="{65A17D89-BE7B-4553-9A98-2C38A149DDEF}"/>
                </a:ext>
              </a:extLst>
            </p:cNvPr>
            <p:cNvSpPr/>
            <p:nvPr/>
          </p:nvSpPr>
          <p:spPr>
            <a:xfrm rot="16200000">
              <a:off x="9130404" y="2273841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C4931EC-BDEB-4360-924C-BB681074FC89}"/>
                </a:ext>
              </a:extLst>
            </p:cNvPr>
            <p:cNvGrpSpPr/>
            <p:nvPr/>
          </p:nvGrpSpPr>
          <p:grpSpPr>
            <a:xfrm>
              <a:off x="8455780" y="2964462"/>
              <a:ext cx="2018448" cy="1776515"/>
              <a:chOff x="8455780" y="3408962"/>
              <a:chExt cx="2018448" cy="1776515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6F711A54-61D7-4B31-B66D-3E8101F0FAAC}"/>
                  </a:ext>
                </a:extLst>
              </p:cNvPr>
              <p:cNvCxnSpPr/>
              <p:nvPr/>
            </p:nvCxnSpPr>
            <p:spPr>
              <a:xfrm>
                <a:off x="8480754" y="3408962"/>
                <a:ext cx="1968500" cy="63500"/>
              </a:xfrm>
              <a:prstGeom prst="line">
                <a:avLst/>
              </a:prstGeom>
              <a:ln w="12700">
                <a:solidFill>
                  <a:srgbClr val="FF7C8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D76AFB28-85B0-493D-BCDB-D7E9BB780912}"/>
                  </a:ext>
                </a:extLst>
              </p:cNvPr>
              <p:cNvCxnSpPr/>
              <p:nvPr/>
            </p:nvCxnSpPr>
            <p:spPr>
              <a:xfrm flipV="1">
                <a:off x="8505728" y="3843502"/>
                <a:ext cx="1968500" cy="31749"/>
              </a:xfrm>
              <a:prstGeom prst="line">
                <a:avLst/>
              </a:prstGeom>
              <a:ln w="12700">
                <a:solidFill>
                  <a:srgbClr val="FF7C8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A9EEC3B0-891D-494E-97CF-F07C458892E4}"/>
                  </a:ext>
                </a:extLst>
              </p:cNvPr>
              <p:cNvCxnSpPr/>
              <p:nvPr/>
            </p:nvCxnSpPr>
            <p:spPr>
              <a:xfrm>
                <a:off x="8480754" y="4258992"/>
                <a:ext cx="1968500" cy="0"/>
              </a:xfrm>
              <a:prstGeom prst="line">
                <a:avLst/>
              </a:prstGeom>
              <a:ln w="12700">
                <a:solidFill>
                  <a:srgbClr val="FF7C8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652B6F30-BFB8-44E0-8CB9-A0496C3F3CE6}"/>
                  </a:ext>
                </a:extLst>
              </p:cNvPr>
              <p:cNvCxnSpPr/>
              <p:nvPr/>
            </p:nvCxnSpPr>
            <p:spPr>
              <a:xfrm>
                <a:off x="8455780" y="4699882"/>
                <a:ext cx="1993474" cy="0"/>
              </a:xfrm>
              <a:prstGeom prst="line">
                <a:avLst/>
              </a:prstGeom>
              <a:ln w="12700">
                <a:solidFill>
                  <a:srgbClr val="FF7C8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D3CD33EA-2BAC-4A05-8491-2BE7C91B3A58}"/>
                  </a:ext>
                </a:extLst>
              </p:cNvPr>
              <p:cNvCxnSpPr/>
              <p:nvPr/>
            </p:nvCxnSpPr>
            <p:spPr>
              <a:xfrm>
                <a:off x="8462707" y="5176517"/>
                <a:ext cx="1986547" cy="8960"/>
              </a:xfrm>
              <a:prstGeom prst="line">
                <a:avLst/>
              </a:prstGeom>
              <a:ln w="12700">
                <a:solidFill>
                  <a:srgbClr val="FF7C8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01300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8BFF50C-341A-4372-8661-D4B2FDD64FCA}"/>
              </a:ext>
            </a:extLst>
          </p:cNvPr>
          <p:cNvGrpSpPr/>
          <p:nvPr/>
        </p:nvGrpSpPr>
        <p:grpSpPr>
          <a:xfrm>
            <a:off x="2732366" y="1919895"/>
            <a:ext cx="3005674" cy="3788490"/>
            <a:chOff x="2351749" y="2118734"/>
            <a:chExt cx="3005674" cy="378849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9BA4E7-9981-400C-9A94-796720987B06}"/>
                </a:ext>
              </a:extLst>
            </p:cNvPr>
            <p:cNvSpPr/>
            <p:nvPr/>
          </p:nvSpPr>
          <p:spPr>
            <a:xfrm>
              <a:off x="2470697" y="2207941"/>
              <a:ext cx="2886726" cy="3699283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5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42F3152-3878-49F5-80CE-7E75F08E74B0}"/>
                </a:ext>
              </a:extLst>
            </p:cNvPr>
            <p:cNvGrpSpPr/>
            <p:nvPr/>
          </p:nvGrpSpPr>
          <p:grpSpPr>
            <a:xfrm>
              <a:off x="2351749" y="2118734"/>
              <a:ext cx="2886727" cy="3658394"/>
              <a:chOff x="1681490" y="2181653"/>
              <a:chExt cx="2445838" cy="309532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78AAB3-9575-424B-81C6-30AC206B6353}"/>
                  </a:ext>
                </a:extLst>
              </p:cNvPr>
              <p:cNvSpPr/>
              <p:nvPr/>
            </p:nvSpPr>
            <p:spPr>
              <a:xfrm>
                <a:off x="1681491" y="2181653"/>
                <a:ext cx="2445837" cy="309532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E6EDBD3-6287-4B29-A0B3-97AE3475B776}"/>
                  </a:ext>
                </a:extLst>
              </p:cNvPr>
              <p:cNvSpPr/>
              <p:nvPr/>
            </p:nvSpPr>
            <p:spPr>
              <a:xfrm>
                <a:off x="1820343" y="2505023"/>
                <a:ext cx="2168131" cy="12818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pc="-150" dirty="0">
                    <a:solidFill>
                      <a:schemeClr val="accent5">
                        <a:lumMod val="75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photo</a:t>
                </a:r>
                <a:endParaRPr lang="ko-KR" altLang="en-US" spc="-150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96D09D-7409-4989-9F12-32273B7EFB37}"/>
                  </a:ext>
                </a:extLst>
              </p:cNvPr>
              <p:cNvSpPr txBox="1"/>
              <p:nvPr/>
            </p:nvSpPr>
            <p:spPr>
              <a:xfrm>
                <a:off x="1681490" y="4189157"/>
                <a:ext cx="2445837" cy="704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5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설명을 입력해 주세요</a:t>
                </a:r>
                <a:endParaRPr lang="en-US" altLang="ko-KR" sz="1600" spc="-150" dirty="0">
                  <a:solidFill>
                    <a:schemeClr val="accent3">
                      <a:lumMod val="50000"/>
                    </a:schemeClr>
                  </a:solidFill>
                  <a:latin typeface="+mj-lt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600" spc="-15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설명을 입력해 주세요</a:t>
                </a:r>
                <a:endParaRPr lang="en-US" altLang="ko-KR" sz="1600" spc="-150" dirty="0">
                  <a:solidFill>
                    <a:schemeClr val="accent3">
                      <a:lumMod val="50000"/>
                    </a:schemeClr>
                  </a:solidFill>
                  <a:latin typeface="+mj-lt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600" spc="-15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설명을 입력해 주세요</a:t>
                </a: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CDAC29-717A-43DB-8C36-820304886485}"/>
                </a:ext>
              </a:extLst>
            </p:cNvPr>
            <p:cNvSpPr/>
            <p:nvPr/>
          </p:nvSpPr>
          <p:spPr>
            <a:xfrm>
              <a:off x="3516331" y="2254073"/>
              <a:ext cx="557561" cy="1167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B44A04-7964-4FAF-8665-A379A0C94C4C}"/>
              </a:ext>
            </a:extLst>
          </p:cNvPr>
          <p:cNvGrpSpPr/>
          <p:nvPr/>
        </p:nvGrpSpPr>
        <p:grpSpPr>
          <a:xfrm>
            <a:off x="6830393" y="1922838"/>
            <a:ext cx="3005674" cy="3788490"/>
            <a:chOff x="2351749" y="2118734"/>
            <a:chExt cx="3005674" cy="37884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0080499-F15B-4F06-8516-308289BA4EA8}"/>
                </a:ext>
              </a:extLst>
            </p:cNvPr>
            <p:cNvSpPr/>
            <p:nvPr/>
          </p:nvSpPr>
          <p:spPr>
            <a:xfrm>
              <a:off x="2470697" y="2207941"/>
              <a:ext cx="2886726" cy="3699283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5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ACC6413-EFA9-42A2-A004-651F42A8C986}"/>
                </a:ext>
              </a:extLst>
            </p:cNvPr>
            <p:cNvGrpSpPr/>
            <p:nvPr/>
          </p:nvGrpSpPr>
          <p:grpSpPr>
            <a:xfrm>
              <a:off x="2351749" y="2118734"/>
              <a:ext cx="2886727" cy="3658394"/>
              <a:chOff x="1681490" y="2181653"/>
              <a:chExt cx="2445838" cy="309532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BD78C40-74D4-4269-A3AE-E62341666E46}"/>
                  </a:ext>
                </a:extLst>
              </p:cNvPr>
              <p:cNvSpPr/>
              <p:nvPr/>
            </p:nvSpPr>
            <p:spPr>
              <a:xfrm>
                <a:off x="1681491" y="2181653"/>
                <a:ext cx="2445837" cy="309532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929965E-A518-4B4E-B99C-52294FA36544}"/>
                  </a:ext>
                </a:extLst>
              </p:cNvPr>
              <p:cNvSpPr/>
              <p:nvPr/>
            </p:nvSpPr>
            <p:spPr>
              <a:xfrm>
                <a:off x="1820343" y="2505023"/>
                <a:ext cx="2168131" cy="12818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pc="-150" dirty="0">
                    <a:solidFill>
                      <a:schemeClr val="accent5">
                        <a:lumMod val="75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photo</a:t>
                </a:r>
                <a:endParaRPr lang="ko-KR" altLang="en-US" spc="-150" dirty="0">
                  <a:solidFill>
                    <a:schemeClr val="accent5">
                      <a:lumMod val="75000"/>
                    </a:schemeClr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88DCAA-81FE-471A-ADE7-BB524577A8DC}"/>
                  </a:ext>
                </a:extLst>
              </p:cNvPr>
              <p:cNvSpPr txBox="1"/>
              <p:nvPr/>
            </p:nvSpPr>
            <p:spPr>
              <a:xfrm>
                <a:off x="1681490" y="4189157"/>
                <a:ext cx="2445837" cy="704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5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설명을 입력해 주세요</a:t>
                </a:r>
                <a:endParaRPr lang="en-US" altLang="ko-KR" sz="1600" spc="-150" dirty="0">
                  <a:solidFill>
                    <a:schemeClr val="accent3">
                      <a:lumMod val="50000"/>
                    </a:schemeClr>
                  </a:solidFill>
                  <a:latin typeface="+mj-lt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600" spc="-15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설명을 입력해 주세요</a:t>
                </a:r>
                <a:endParaRPr lang="en-US" altLang="ko-KR" sz="1600" spc="-150" dirty="0">
                  <a:solidFill>
                    <a:schemeClr val="accent3">
                      <a:lumMod val="50000"/>
                    </a:schemeClr>
                  </a:solidFill>
                  <a:latin typeface="+mj-lt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600" spc="-150" dirty="0">
                    <a:solidFill>
                      <a:schemeClr val="accent3">
                        <a:lumMod val="50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설명을 입력해 주세요</a:t>
                </a: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7D70F4-1147-47A6-9DED-92D2541BF1EA}"/>
                </a:ext>
              </a:extLst>
            </p:cNvPr>
            <p:cNvSpPr/>
            <p:nvPr/>
          </p:nvSpPr>
          <p:spPr>
            <a:xfrm>
              <a:off x="3516331" y="2254073"/>
              <a:ext cx="557561" cy="1167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929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A0A6-DC07-401A-A258-8F87EDBE50FC}"/>
              </a:ext>
            </a:extLst>
          </p:cNvPr>
          <p:cNvSpPr/>
          <p:nvPr/>
        </p:nvSpPr>
        <p:spPr>
          <a:xfrm>
            <a:off x="428626" y="400050"/>
            <a:ext cx="11287124" cy="3092450"/>
          </a:xfrm>
          <a:prstGeom prst="rect">
            <a:avLst/>
          </a:prstGeom>
          <a:solidFill>
            <a:srgbClr val="EAC096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6EDDEE-4E66-4225-999C-A4A50FCBEFE9}"/>
              </a:ext>
            </a:extLst>
          </p:cNvPr>
          <p:cNvSpPr/>
          <p:nvPr/>
        </p:nvSpPr>
        <p:spPr>
          <a:xfrm>
            <a:off x="428624" y="3492500"/>
            <a:ext cx="11287125" cy="3092450"/>
          </a:xfrm>
          <a:prstGeom prst="rect">
            <a:avLst/>
          </a:prstGeom>
          <a:solidFill>
            <a:srgbClr val="EAC096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FD7642-D3DD-436D-A0D2-3682FE3FCF15}"/>
              </a:ext>
            </a:extLst>
          </p:cNvPr>
          <p:cNvSpPr/>
          <p:nvPr/>
        </p:nvSpPr>
        <p:spPr>
          <a:xfrm>
            <a:off x="428624" y="2786779"/>
            <a:ext cx="11287125" cy="1360642"/>
          </a:xfrm>
          <a:prstGeom prst="rect">
            <a:avLst/>
          </a:prstGeom>
          <a:solidFill>
            <a:schemeClr val="bg1">
              <a:alpha val="94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5" name="자유형 33">
            <a:extLst>
              <a:ext uri="{FF2B5EF4-FFF2-40B4-BE49-F238E27FC236}">
                <a16:creationId xmlns:a16="http://schemas.microsoft.com/office/drawing/2014/main" id="{923427AA-D218-44D0-8FB8-F24E9295E961}"/>
              </a:ext>
            </a:extLst>
          </p:cNvPr>
          <p:cNvSpPr/>
          <p:nvPr/>
        </p:nvSpPr>
        <p:spPr>
          <a:xfrm rot="21445011">
            <a:off x="2921644" y="1531100"/>
            <a:ext cx="6406333" cy="3327209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14524 w 1713470"/>
              <a:gd name="connsiteY6" fmla="*/ 919999 h 1935892"/>
              <a:gd name="connsiteX7" fmla="*/ 0 w 1713470"/>
              <a:gd name="connsiteY7" fmla="*/ 0 h 1935892"/>
              <a:gd name="connsiteX0" fmla="*/ 0 w 1744949"/>
              <a:gd name="connsiteY0" fmla="*/ 146278 h 2082170"/>
              <a:gd name="connsiteX1" fmla="*/ 1744949 w 1744949"/>
              <a:gd name="connsiteY1" fmla="*/ 0 h 2082170"/>
              <a:gd name="connsiteX2" fmla="*/ 1705233 w 1744949"/>
              <a:gd name="connsiteY2" fmla="*/ 1637327 h 2082170"/>
              <a:gd name="connsiteX3" fmla="*/ 1713470 w 1744949"/>
              <a:gd name="connsiteY3" fmla="*/ 2040981 h 2082170"/>
              <a:gd name="connsiteX4" fmla="*/ 922638 w 1744949"/>
              <a:gd name="connsiteY4" fmla="*/ 2082170 h 2082170"/>
              <a:gd name="connsiteX5" fmla="*/ 32952 w 1744949"/>
              <a:gd name="connsiteY5" fmla="*/ 2073933 h 2082170"/>
              <a:gd name="connsiteX6" fmla="*/ 14524 w 1744949"/>
              <a:gd name="connsiteY6" fmla="*/ 1066277 h 2082170"/>
              <a:gd name="connsiteX7" fmla="*/ 0 w 1744949"/>
              <a:gd name="connsiteY7" fmla="*/ 146278 h 2082170"/>
              <a:gd name="connsiteX0" fmla="*/ 0 w 1727823"/>
              <a:gd name="connsiteY0" fmla="*/ 0 h 1935892"/>
              <a:gd name="connsiteX1" fmla="*/ 1727823 w 1727823"/>
              <a:gd name="connsiteY1" fmla="*/ 8238 h 1935892"/>
              <a:gd name="connsiteX2" fmla="*/ 1705233 w 1727823"/>
              <a:gd name="connsiteY2" fmla="*/ 1491049 h 1935892"/>
              <a:gd name="connsiteX3" fmla="*/ 1713470 w 1727823"/>
              <a:gd name="connsiteY3" fmla="*/ 1894703 h 1935892"/>
              <a:gd name="connsiteX4" fmla="*/ 922638 w 1727823"/>
              <a:gd name="connsiteY4" fmla="*/ 1935892 h 1935892"/>
              <a:gd name="connsiteX5" fmla="*/ 32952 w 1727823"/>
              <a:gd name="connsiteY5" fmla="*/ 1927655 h 1935892"/>
              <a:gd name="connsiteX6" fmla="*/ 14524 w 1727823"/>
              <a:gd name="connsiteY6" fmla="*/ 919999 h 1935892"/>
              <a:gd name="connsiteX7" fmla="*/ 0 w 1727823"/>
              <a:gd name="connsiteY7" fmla="*/ 0 h 1935892"/>
              <a:gd name="connsiteX0" fmla="*/ 0 w 1727823"/>
              <a:gd name="connsiteY0" fmla="*/ 0 h 2009471"/>
              <a:gd name="connsiteX1" fmla="*/ 1727823 w 1727823"/>
              <a:gd name="connsiteY1" fmla="*/ 8238 h 2009471"/>
              <a:gd name="connsiteX2" fmla="*/ 1705233 w 1727823"/>
              <a:gd name="connsiteY2" fmla="*/ 1491049 h 2009471"/>
              <a:gd name="connsiteX3" fmla="*/ 1713470 w 1727823"/>
              <a:gd name="connsiteY3" fmla="*/ 1894703 h 2009471"/>
              <a:gd name="connsiteX4" fmla="*/ 895236 w 1727823"/>
              <a:gd name="connsiteY4" fmla="*/ 2009471 h 2009471"/>
              <a:gd name="connsiteX5" fmla="*/ 32952 w 1727823"/>
              <a:gd name="connsiteY5" fmla="*/ 1927655 h 2009471"/>
              <a:gd name="connsiteX6" fmla="*/ 14524 w 1727823"/>
              <a:gd name="connsiteY6" fmla="*/ 919999 h 2009471"/>
              <a:gd name="connsiteX7" fmla="*/ 0 w 1727823"/>
              <a:gd name="connsiteY7" fmla="*/ 0 h 2009471"/>
              <a:gd name="connsiteX0" fmla="*/ 0 w 1727823"/>
              <a:gd name="connsiteY0" fmla="*/ 0 h 1927655"/>
              <a:gd name="connsiteX1" fmla="*/ 1727823 w 1727823"/>
              <a:gd name="connsiteY1" fmla="*/ 8238 h 1927655"/>
              <a:gd name="connsiteX2" fmla="*/ 1705233 w 1727823"/>
              <a:gd name="connsiteY2" fmla="*/ 1491049 h 1927655"/>
              <a:gd name="connsiteX3" fmla="*/ 1713470 w 1727823"/>
              <a:gd name="connsiteY3" fmla="*/ 1894703 h 1927655"/>
              <a:gd name="connsiteX4" fmla="*/ 878110 w 1727823"/>
              <a:gd name="connsiteY4" fmla="*/ 1913819 h 1927655"/>
              <a:gd name="connsiteX5" fmla="*/ 32952 w 1727823"/>
              <a:gd name="connsiteY5" fmla="*/ 1927655 h 1927655"/>
              <a:gd name="connsiteX6" fmla="*/ 14524 w 1727823"/>
              <a:gd name="connsiteY6" fmla="*/ 919999 h 1927655"/>
              <a:gd name="connsiteX7" fmla="*/ 0 w 1727823"/>
              <a:gd name="connsiteY7" fmla="*/ 0 h 192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7823" h="1927655">
                <a:moveTo>
                  <a:pt x="0" y="0"/>
                </a:moveTo>
                <a:lnTo>
                  <a:pt x="1727823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878110" y="1913819"/>
                </a:lnTo>
                <a:lnTo>
                  <a:pt x="32952" y="1927655"/>
                </a:lnTo>
                <a:lnTo>
                  <a:pt x="14524" y="919999"/>
                </a:lnTo>
                <a:lnTo>
                  <a:pt x="0" y="0"/>
                </a:lnTo>
                <a:close/>
              </a:path>
            </a:pathLst>
          </a:custGeom>
          <a:solidFill>
            <a:srgbClr val="7ECCFD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 </a:t>
            </a:r>
            <a:r>
              <a:rPr lang="en-US" altLang="ko-KR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) </a:t>
            </a:r>
          </a:p>
        </p:txBody>
      </p:sp>
      <p:sp>
        <p:nvSpPr>
          <p:cNvPr id="6" name="자유형 34">
            <a:extLst>
              <a:ext uri="{FF2B5EF4-FFF2-40B4-BE49-F238E27FC236}">
                <a16:creationId xmlns:a16="http://schemas.microsoft.com/office/drawing/2014/main" id="{F839BA70-0402-4721-88FB-92D00AC2CA09}"/>
              </a:ext>
            </a:extLst>
          </p:cNvPr>
          <p:cNvSpPr/>
          <p:nvPr/>
        </p:nvSpPr>
        <p:spPr>
          <a:xfrm rot="18745011">
            <a:off x="2631650" y="1582784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41">
            <a:extLst>
              <a:ext uri="{FF2B5EF4-FFF2-40B4-BE49-F238E27FC236}">
                <a16:creationId xmlns:a16="http://schemas.microsoft.com/office/drawing/2014/main" id="{1B91AA15-8764-4D2F-A0C8-0DC484AEC17E}"/>
              </a:ext>
            </a:extLst>
          </p:cNvPr>
          <p:cNvSpPr/>
          <p:nvPr/>
        </p:nvSpPr>
        <p:spPr>
          <a:xfrm rot="18745011">
            <a:off x="8949150" y="4417284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42">
            <a:extLst>
              <a:ext uri="{FF2B5EF4-FFF2-40B4-BE49-F238E27FC236}">
                <a16:creationId xmlns:a16="http://schemas.microsoft.com/office/drawing/2014/main" id="{EEA4BF5F-645F-4743-804C-5F84C5964A9C}"/>
              </a:ext>
            </a:extLst>
          </p:cNvPr>
          <p:cNvSpPr/>
          <p:nvPr/>
        </p:nvSpPr>
        <p:spPr>
          <a:xfrm rot="2545011">
            <a:off x="2909053" y="4679614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43">
            <a:extLst>
              <a:ext uri="{FF2B5EF4-FFF2-40B4-BE49-F238E27FC236}">
                <a16:creationId xmlns:a16="http://schemas.microsoft.com/office/drawing/2014/main" id="{197B1006-CEF0-4F5C-ACB7-A0176FD4798C}"/>
              </a:ext>
            </a:extLst>
          </p:cNvPr>
          <p:cNvSpPr/>
          <p:nvPr/>
        </p:nvSpPr>
        <p:spPr>
          <a:xfrm rot="2545011">
            <a:off x="8766496" y="1279077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chemeClr val="bg1">
              <a:alpha val="58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55">
            <a:extLst>
              <a:ext uri="{FF2B5EF4-FFF2-40B4-BE49-F238E27FC236}">
                <a16:creationId xmlns:a16="http://schemas.microsoft.com/office/drawing/2014/main" id="{072F7785-6724-4DA8-9E62-D41D9BB5D2C4}"/>
              </a:ext>
            </a:extLst>
          </p:cNvPr>
          <p:cNvSpPr/>
          <p:nvPr/>
        </p:nvSpPr>
        <p:spPr>
          <a:xfrm rot="5400000" flipH="1">
            <a:off x="-2989254" y="3440126"/>
            <a:ext cx="6407126" cy="428624"/>
          </a:xfrm>
          <a:custGeom>
            <a:avLst/>
            <a:gdLst>
              <a:gd name="connsiteX0" fmla="*/ 6407126 w 6407126"/>
              <a:gd name="connsiteY0" fmla="*/ 0 h 428624"/>
              <a:gd name="connsiteX1" fmla="*/ 279512 w 6407126"/>
              <a:gd name="connsiteY1" fmla="*/ 0 h 428624"/>
              <a:gd name="connsiteX2" fmla="*/ 0 w 6407126"/>
              <a:gd name="connsiteY2" fmla="*/ 91963 h 428624"/>
              <a:gd name="connsiteX3" fmla="*/ 0 w 6407126"/>
              <a:gd name="connsiteY3" fmla="*/ 428624 h 428624"/>
              <a:gd name="connsiteX4" fmla="*/ 5104358 w 6407126"/>
              <a:gd name="connsiteY4" fmla="*/ 428624 h 42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26" h="428624">
                <a:moveTo>
                  <a:pt x="6407126" y="0"/>
                </a:moveTo>
                <a:lnTo>
                  <a:pt x="279512" y="0"/>
                </a:lnTo>
                <a:lnTo>
                  <a:pt x="0" y="91963"/>
                </a:lnTo>
                <a:lnTo>
                  <a:pt x="0" y="428624"/>
                </a:lnTo>
                <a:lnTo>
                  <a:pt x="5104358" y="428624"/>
                </a:lnTo>
                <a:close/>
              </a:path>
            </a:pathLst>
          </a:custGeom>
          <a:solidFill>
            <a:srgbClr val="E0A16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42CD7A6-9229-4B15-9F7A-3EB1F6A553F9}"/>
              </a:ext>
            </a:extLst>
          </p:cNvPr>
          <p:cNvSpPr/>
          <p:nvPr/>
        </p:nvSpPr>
        <p:spPr>
          <a:xfrm rot="5400000" flipH="1">
            <a:off x="-1111812" y="3884076"/>
            <a:ext cx="2652244" cy="428624"/>
          </a:xfrm>
          <a:prstGeom prst="parallelogram">
            <a:avLst>
              <a:gd name="adj" fmla="val 290396"/>
            </a:avLst>
          </a:prstGeom>
          <a:solidFill>
            <a:schemeClr val="bg1">
              <a:alpha val="59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3CAE7BF-EAB8-4D33-9165-D68B848A4160}"/>
              </a:ext>
            </a:extLst>
          </p:cNvPr>
          <p:cNvSpPr/>
          <p:nvPr/>
        </p:nvSpPr>
        <p:spPr>
          <a:xfrm>
            <a:off x="257175" y="6584951"/>
            <a:ext cx="11458574" cy="273050"/>
          </a:xfrm>
          <a:prstGeom prst="parallelogram">
            <a:avLst>
              <a:gd name="adj" fmla="val 67168"/>
            </a:avLst>
          </a:prstGeom>
          <a:solidFill>
            <a:srgbClr val="DC944C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219C80-F4BB-4519-AACC-57B398F446CE}"/>
              </a:ext>
            </a:extLst>
          </p:cNvPr>
          <p:cNvGrpSpPr/>
          <p:nvPr/>
        </p:nvGrpSpPr>
        <p:grpSpPr>
          <a:xfrm>
            <a:off x="8103456" y="4968335"/>
            <a:ext cx="3332964" cy="1477327"/>
            <a:chOff x="8103456" y="4968335"/>
            <a:chExt cx="3332964" cy="147732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6DA05DE-7EC3-4EF1-91BF-E7C5FA8F25BF}"/>
                </a:ext>
              </a:extLst>
            </p:cNvPr>
            <p:cNvGrpSpPr/>
            <p:nvPr/>
          </p:nvGrpSpPr>
          <p:grpSpPr>
            <a:xfrm>
              <a:off x="8103456" y="5553110"/>
              <a:ext cx="3332964" cy="892552"/>
              <a:chOff x="4789987" y="5463332"/>
              <a:chExt cx="3332964" cy="89255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25B41F-D84C-4802-B0F4-A5CA0FE36C2E}"/>
                  </a:ext>
                </a:extLst>
              </p:cNvPr>
              <p:cNvSpPr txBox="1"/>
              <p:nvPr/>
            </p:nvSpPr>
            <p:spPr>
              <a:xfrm>
                <a:off x="4789987" y="5463332"/>
                <a:ext cx="33329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err="1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팀명</a:t>
                </a:r>
                <a:r>
                  <a:rPr lang="ko-KR" altLang="en-US" sz="2800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 </a:t>
                </a:r>
                <a:r>
                  <a:rPr lang="en-US" altLang="ko-KR" sz="2800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: </a:t>
                </a:r>
                <a:r>
                  <a:rPr lang="ko-KR" altLang="en-US" sz="2800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민족</a:t>
                </a:r>
                <a:r>
                  <a:rPr lang="en-US" altLang="ko-KR" sz="2800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(</a:t>
                </a:r>
                <a:r>
                  <a:rPr lang="en-US" altLang="ko-KR" sz="2800" dirty="0">
                    <a:solidFill>
                      <a:srgbClr val="40699A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MZ</a:t>
                </a:r>
                <a:r>
                  <a:rPr lang="en-US" altLang="ko-KR" sz="2800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)</a:t>
                </a:r>
                <a:r>
                  <a:rPr lang="ko-KR" altLang="en-US" sz="2800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대이동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B75345-69D9-4276-9504-5B08F9E73FC5}"/>
                  </a:ext>
                </a:extLst>
              </p:cNvPr>
              <p:cNvSpPr txBox="1"/>
              <p:nvPr/>
            </p:nvSpPr>
            <p:spPr>
              <a:xfrm>
                <a:off x="4939015" y="5986552"/>
                <a:ext cx="304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40699A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전</a:t>
                </a:r>
                <a:r>
                  <a:rPr lang="ko-KR" altLang="en-US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문기</a:t>
                </a:r>
                <a:r>
                  <a:rPr lang="en-US" altLang="ko-KR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, </a:t>
                </a:r>
                <a:r>
                  <a:rPr lang="ko-KR" altLang="en-US" dirty="0">
                    <a:solidFill>
                      <a:srgbClr val="40699A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전</a:t>
                </a:r>
                <a:r>
                  <a:rPr lang="ko-KR" altLang="en-US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현우</a:t>
                </a:r>
                <a:r>
                  <a:rPr lang="en-US" altLang="ko-KR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, </a:t>
                </a:r>
                <a:r>
                  <a:rPr lang="ko-KR" altLang="en-US" dirty="0">
                    <a:solidFill>
                      <a:srgbClr val="40699A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최</a:t>
                </a:r>
                <a:r>
                  <a:rPr lang="ko-KR" altLang="en-US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서영</a:t>
                </a:r>
                <a:r>
                  <a:rPr lang="en-US" altLang="ko-KR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, </a:t>
                </a:r>
                <a:r>
                  <a:rPr lang="ko-KR" altLang="en-US" dirty="0">
                    <a:solidFill>
                      <a:srgbClr val="40699A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박</a:t>
                </a:r>
                <a:r>
                  <a:rPr lang="ko-KR" altLang="en-US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찬희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38407B-4069-4CF2-81FC-594C9D6318C9}"/>
                </a:ext>
              </a:extLst>
            </p:cNvPr>
            <p:cNvSpPr txBox="1"/>
            <p:nvPr/>
          </p:nvSpPr>
          <p:spPr>
            <a:xfrm>
              <a:off x="8461449" y="4968335"/>
              <a:ext cx="2608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X하늘구름 Std" panose="02020600000000000000" pitchFamily="18" charset="-127"/>
                  <a:ea typeface="DX하늘구름 Std" panose="02020600000000000000" pitchFamily="18" charset="-127"/>
                </a:rPr>
                <a:t>나홀로 이사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956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91B4D4-47B2-DBA9-DFE5-89FF5D806351}"/>
              </a:ext>
            </a:extLst>
          </p:cNvPr>
          <p:cNvSpPr txBox="1"/>
          <p:nvPr/>
        </p:nvSpPr>
        <p:spPr>
          <a:xfrm>
            <a:off x="886514" y="304230"/>
            <a:ext cx="3613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배경 및 동기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64DEA-D3EF-836F-9F96-7C878963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6802"/>
            <a:ext cx="5911758" cy="5362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8FFDD1-8FC9-2207-FA58-0DE990E632B1}"/>
              </a:ext>
            </a:extLst>
          </p:cNvPr>
          <p:cNvSpPr txBox="1"/>
          <p:nvPr/>
        </p:nvSpPr>
        <p:spPr>
          <a:xfrm>
            <a:off x="525302" y="3612796"/>
            <a:ext cx="48834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비싼 이사비용</a:t>
            </a:r>
          </a:p>
        </p:txBody>
      </p:sp>
    </p:spTree>
    <p:extLst>
      <p:ext uri="{BB962C8B-B14F-4D97-AF65-F5344CB8AC3E}">
        <p14:creationId xmlns:p14="http://schemas.microsoft.com/office/powerpoint/2010/main" val="420211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E97B2DB-7107-4C07-A223-5925FF310089}"/>
              </a:ext>
            </a:extLst>
          </p:cNvPr>
          <p:cNvGrpSpPr/>
          <p:nvPr/>
        </p:nvGrpSpPr>
        <p:grpSpPr>
          <a:xfrm>
            <a:off x="1766864" y="1642546"/>
            <a:ext cx="2471532" cy="4366372"/>
            <a:chOff x="1560387" y="2229413"/>
            <a:chExt cx="2471532" cy="43663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5B03A0-1B47-49C7-A090-23D396415309}"/>
                </a:ext>
              </a:extLst>
            </p:cNvPr>
            <p:cNvSpPr/>
            <p:nvPr/>
          </p:nvSpPr>
          <p:spPr>
            <a:xfrm>
              <a:off x="1560387" y="2229413"/>
              <a:ext cx="2471532" cy="599412"/>
            </a:xfrm>
            <a:prstGeom prst="rect">
              <a:avLst/>
            </a:prstGeom>
            <a:solidFill>
              <a:srgbClr val="EAC096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prstClr val="white"/>
                  </a:solidFill>
                </a:rPr>
                <a:t>짐싸</a:t>
              </a:r>
              <a:endParaRPr lang="en-US" altLang="ko-KR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DEE53A-586E-49B7-9EB1-5DCA39B67E18}"/>
                </a:ext>
              </a:extLst>
            </p:cNvPr>
            <p:cNvSpPr/>
            <p:nvPr/>
          </p:nvSpPr>
          <p:spPr>
            <a:xfrm>
              <a:off x="1560387" y="2828825"/>
              <a:ext cx="2471532" cy="3766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장점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깔끔한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UI</a:t>
              </a:r>
              <a:b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</a:b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쉬운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짐 목록 추가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단점 </a:t>
              </a:r>
              <a: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: 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세세하고 긴</a:t>
              </a:r>
              <a:b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</a:b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견적산출 과정</a:t>
              </a:r>
              <a:b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</a:b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모의 견적 조회 불가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62B529-9F11-4CAF-966B-00C99FAC1D25}"/>
              </a:ext>
            </a:extLst>
          </p:cNvPr>
          <p:cNvGrpSpPr/>
          <p:nvPr/>
        </p:nvGrpSpPr>
        <p:grpSpPr>
          <a:xfrm>
            <a:off x="4898438" y="1642546"/>
            <a:ext cx="2471532" cy="4366372"/>
            <a:chOff x="1560387" y="2229413"/>
            <a:chExt cx="2471532" cy="436637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7E6091-6205-455C-8CFE-813B03DB329E}"/>
                </a:ext>
              </a:extLst>
            </p:cNvPr>
            <p:cNvSpPr/>
            <p:nvPr/>
          </p:nvSpPr>
          <p:spPr>
            <a:xfrm>
              <a:off x="1560387" y="2229413"/>
              <a:ext cx="2471532" cy="599412"/>
            </a:xfrm>
            <a:prstGeom prst="rect">
              <a:avLst/>
            </a:prstGeom>
            <a:solidFill>
              <a:srgbClr val="EAC096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prstClr val="white"/>
                  </a:solidFill>
                </a:rPr>
                <a:t>숨고</a:t>
              </a:r>
              <a:endParaRPr lang="en-US" altLang="ko-KR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FC9C4FF-39E1-45A1-B274-25A41A91A613}"/>
                </a:ext>
              </a:extLst>
            </p:cNvPr>
            <p:cNvSpPr/>
            <p:nvPr/>
          </p:nvSpPr>
          <p:spPr>
            <a:xfrm>
              <a:off x="1560387" y="2828825"/>
              <a:ext cx="2471532" cy="3766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장점 </a:t>
              </a:r>
              <a:r>
                <a:rPr lang="en-US" altLang="ko-KR" sz="1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</a:t>
              </a:r>
              <a:r>
                <a:rPr lang="ko-KR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모의 견적</a:t>
              </a:r>
              <a:br>
                <a:rPr lang="en-US" altLang="ko-KR" sz="1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</a:br>
              <a:r>
                <a:rPr lang="ko-KR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간단하고 단순한 견적산출 과정</a:t>
              </a:r>
              <a:endParaRPr lang="en-US" altLang="ko-KR" sz="1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br>
                <a:rPr lang="en-US" altLang="ko-KR" sz="1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</a:br>
              <a:r>
                <a:rPr lang="ko-KR" alt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단점 </a:t>
              </a:r>
              <a:r>
                <a:rPr lang="en-US" altLang="ko-KR" sz="1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짐 목록을 사용자가 일일이 기입</a:t>
              </a:r>
              <a:endParaRPr lang="en-US" altLang="ko-KR" sz="1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1525E8-077D-4C3D-8100-034389EF058D}"/>
              </a:ext>
            </a:extLst>
          </p:cNvPr>
          <p:cNvGrpSpPr/>
          <p:nvPr/>
        </p:nvGrpSpPr>
        <p:grpSpPr>
          <a:xfrm>
            <a:off x="8030012" y="1642546"/>
            <a:ext cx="2471532" cy="4366372"/>
            <a:chOff x="1560387" y="2229413"/>
            <a:chExt cx="2471532" cy="43663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50B83A-A22A-455D-809E-1CB91C359741}"/>
                </a:ext>
              </a:extLst>
            </p:cNvPr>
            <p:cNvSpPr/>
            <p:nvPr/>
          </p:nvSpPr>
          <p:spPr>
            <a:xfrm>
              <a:off x="1560387" y="2229413"/>
              <a:ext cx="2471532" cy="599412"/>
            </a:xfrm>
            <a:prstGeom prst="rect">
              <a:avLst/>
            </a:prstGeom>
            <a:solidFill>
              <a:srgbClr val="EAC096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prstClr val="white"/>
                  </a:solidFill>
                </a:rPr>
                <a:t>이사모아</a:t>
              </a:r>
              <a:endParaRPr lang="en-US" altLang="ko-KR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524FFE8-F540-40C0-80F5-017C71C9CD6F}"/>
                </a:ext>
              </a:extLst>
            </p:cNvPr>
            <p:cNvSpPr/>
            <p:nvPr/>
          </p:nvSpPr>
          <p:spPr>
            <a:xfrm>
              <a:off x="1560387" y="2828825"/>
              <a:ext cx="2471532" cy="3766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장점 </a:t>
              </a:r>
              <a: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간편한 이사 견적 산출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가시성 좋은 </a:t>
              </a:r>
              <a:b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</a:b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고객센터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b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</a:b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단점 </a:t>
              </a:r>
              <a: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: 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기사 및 업체 매칭 까지 </a:t>
              </a:r>
              <a:b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</a:b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대기시간 있음</a:t>
              </a: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DC4FBE-38A4-42D8-7228-B091A6744E73}"/>
              </a:ext>
            </a:extLst>
          </p:cNvPr>
          <p:cNvSpPr txBox="1"/>
          <p:nvPr/>
        </p:nvSpPr>
        <p:spPr>
          <a:xfrm>
            <a:off x="886514" y="304230"/>
            <a:ext cx="31277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벤치 마킹</a:t>
            </a:r>
          </a:p>
        </p:txBody>
      </p:sp>
    </p:spTree>
    <p:extLst>
      <p:ext uri="{BB962C8B-B14F-4D97-AF65-F5344CB8AC3E}">
        <p14:creationId xmlns:p14="http://schemas.microsoft.com/office/powerpoint/2010/main" val="182836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80AA1-4C9B-4AD2-89F6-C7C05C423BFE}"/>
              </a:ext>
            </a:extLst>
          </p:cNvPr>
          <p:cNvSpPr txBox="1"/>
          <p:nvPr/>
        </p:nvSpPr>
        <p:spPr>
          <a:xfrm>
            <a:off x="922292" y="600290"/>
            <a:ext cx="3651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22225">
                  <a:solidFill>
                    <a:srgbClr val="40699A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 Std" panose="02020600000000000000" pitchFamily="18" charset="-127"/>
                <a:ea typeface="DX하늘구름 Std" panose="02020600000000000000" pitchFamily="18" charset="-127"/>
              </a:rPr>
              <a:t>02 </a:t>
            </a:r>
            <a:r>
              <a:rPr lang="ko-KR" altLang="en-US" sz="7200" b="1" dirty="0">
                <a:ln w="22225">
                  <a:solidFill>
                    <a:srgbClr val="40699A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 Std" panose="02020600000000000000" pitchFamily="18" charset="-127"/>
                <a:ea typeface="DX하늘구름 Std" panose="02020600000000000000" pitchFamily="18" charset="-127"/>
              </a:rPr>
              <a:t>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EE9BE-DB64-4977-8437-7D0A33027620}"/>
              </a:ext>
            </a:extLst>
          </p:cNvPr>
          <p:cNvSpPr txBox="1"/>
          <p:nvPr/>
        </p:nvSpPr>
        <p:spPr>
          <a:xfrm>
            <a:off x="4513008" y="3007977"/>
            <a:ext cx="4007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중점개발내용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EBAAC-00D7-4B1A-BBEF-0849E51FC0D3}"/>
              </a:ext>
            </a:extLst>
          </p:cNvPr>
          <p:cNvSpPr txBox="1"/>
          <p:nvPr/>
        </p:nvSpPr>
        <p:spPr>
          <a:xfrm>
            <a:off x="4513008" y="4163268"/>
            <a:ext cx="3055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요구사항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58744-A818-40D1-8F98-7192AD3EB1E3}"/>
              </a:ext>
            </a:extLst>
          </p:cNvPr>
          <p:cNvSpPr txBox="1"/>
          <p:nvPr/>
        </p:nvSpPr>
        <p:spPr>
          <a:xfrm>
            <a:off x="4513008" y="5318559"/>
            <a:ext cx="3175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사이트 맵</a:t>
            </a:r>
          </a:p>
        </p:txBody>
      </p:sp>
    </p:spTree>
    <p:extLst>
      <p:ext uri="{BB962C8B-B14F-4D97-AF65-F5344CB8AC3E}">
        <p14:creationId xmlns:p14="http://schemas.microsoft.com/office/powerpoint/2010/main" val="425726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7F0BDA-42D4-411F-AB22-D5F482B5031B}"/>
              </a:ext>
            </a:extLst>
          </p:cNvPr>
          <p:cNvSpPr txBox="1"/>
          <p:nvPr/>
        </p:nvSpPr>
        <p:spPr>
          <a:xfrm>
            <a:off x="241984" y="130355"/>
            <a:ext cx="4007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solidFill>
                  <a:schemeClr val="bg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중점개발내용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B9AD1-5057-49D9-B023-E5B14F0A7EB4}"/>
              </a:ext>
            </a:extLst>
          </p:cNvPr>
          <p:cNvSpPr txBox="1"/>
          <p:nvPr/>
        </p:nvSpPr>
        <p:spPr>
          <a:xfrm>
            <a:off x="187906" y="130355"/>
            <a:ext cx="4007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1. </a:t>
            </a:r>
            <a:r>
              <a:rPr lang="ko-KR" altLang="en-US" sz="48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중점개발내용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5B00E95-00C4-4345-BF54-54912C56F21C}"/>
              </a:ext>
            </a:extLst>
          </p:cNvPr>
          <p:cNvGrpSpPr/>
          <p:nvPr/>
        </p:nvGrpSpPr>
        <p:grpSpPr>
          <a:xfrm>
            <a:off x="4544681" y="2301776"/>
            <a:ext cx="3102638" cy="3622443"/>
            <a:chOff x="-113331" y="1940299"/>
            <a:chExt cx="3102638" cy="36224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66F3E3C-6244-4168-89A3-53BBE67EA099}"/>
                </a:ext>
              </a:extLst>
            </p:cNvPr>
            <p:cNvSpPr/>
            <p:nvPr/>
          </p:nvSpPr>
          <p:spPr>
            <a:xfrm>
              <a:off x="163885" y="2072097"/>
              <a:ext cx="2825422" cy="599412"/>
            </a:xfrm>
            <a:prstGeom prst="rect">
              <a:avLst/>
            </a:prstGeom>
            <a:solidFill>
              <a:srgbClr val="40699A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prstClr val="white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고객</a:t>
              </a:r>
              <a:endParaRPr lang="en-US" altLang="ko-KR" sz="2800" b="1" dirty="0">
                <a:solidFill>
                  <a:prstClr val="white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90C2B49-088A-4900-BD65-43C027DFFFC2}"/>
                </a:ext>
              </a:extLst>
            </p:cNvPr>
            <p:cNvSpPr/>
            <p:nvPr/>
          </p:nvSpPr>
          <p:spPr>
            <a:xfrm>
              <a:off x="163885" y="2671509"/>
              <a:ext cx="2825422" cy="28912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b="1" dirty="0">
                  <a:solidFill>
                    <a:schemeClr val="tx1"/>
                  </a:solidFill>
                </a:rPr>
                <a:t>회원가입</a:t>
              </a:r>
              <a:r>
                <a:rPr lang="en-US" altLang="ko-KR" b="1" dirty="0">
                  <a:solidFill>
                    <a:schemeClr val="tx1"/>
                  </a:solidFill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</a:rPr>
                <a:t>로그인</a:t>
              </a:r>
              <a:r>
                <a:rPr lang="en-US" altLang="ko-KR" b="1" dirty="0">
                  <a:solidFill>
                    <a:schemeClr val="tx1"/>
                  </a:solidFill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</a:rPr>
                <a:t>로그아웃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b="1" dirty="0">
                  <a:solidFill>
                    <a:schemeClr val="tx1"/>
                  </a:solidFill>
                </a:rPr>
                <a:t>견적확인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b="1" dirty="0">
                  <a:solidFill>
                    <a:schemeClr val="tx1"/>
                  </a:solidFill>
                </a:rPr>
                <a:t>마이페이지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자유형 32">
              <a:extLst>
                <a:ext uri="{FF2B5EF4-FFF2-40B4-BE49-F238E27FC236}">
                  <a16:creationId xmlns:a16="http://schemas.microsoft.com/office/drawing/2014/main" id="{FCAB5CA8-76B4-4181-B507-850FC78A9437}"/>
                </a:ext>
              </a:extLst>
            </p:cNvPr>
            <p:cNvSpPr/>
            <p:nvPr/>
          </p:nvSpPr>
          <p:spPr>
            <a:xfrm rot="18946382">
              <a:off x="-113331" y="1940299"/>
              <a:ext cx="697455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CEE9FE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A1144C-C6C8-437E-AE93-3BFFBF345C03}"/>
              </a:ext>
            </a:extLst>
          </p:cNvPr>
          <p:cNvGrpSpPr/>
          <p:nvPr/>
        </p:nvGrpSpPr>
        <p:grpSpPr>
          <a:xfrm>
            <a:off x="439447" y="2301776"/>
            <a:ext cx="3102638" cy="3622443"/>
            <a:chOff x="5875035" y="1947811"/>
            <a:chExt cx="3102638" cy="362244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CAE9A95-F663-434A-AC8C-70DE32A372E6}"/>
                </a:ext>
              </a:extLst>
            </p:cNvPr>
            <p:cNvSpPr/>
            <p:nvPr/>
          </p:nvSpPr>
          <p:spPr>
            <a:xfrm>
              <a:off x="6152251" y="2079609"/>
              <a:ext cx="2825422" cy="599412"/>
            </a:xfrm>
            <a:prstGeom prst="rect">
              <a:avLst/>
            </a:prstGeom>
            <a:solidFill>
              <a:srgbClr val="40699A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prstClr val="white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관리자</a:t>
              </a:r>
              <a:endParaRPr lang="en-US" altLang="ko-KR" sz="2800" b="1" dirty="0">
                <a:solidFill>
                  <a:prstClr val="white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A02BD3-D325-41BE-9259-AA07DAB61764}"/>
                </a:ext>
              </a:extLst>
            </p:cNvPr>
            <p:cNvSpPr/>
            <p:nvPr/>
          </p:nvSpPr>
          <p:spPr>
            <a:xfrm>
              <a:off x="6152251" y="2679021"/>
              <a:ext cx="2825422" cy="28912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b="1" dirty="0">
                  <a:solidFill>
                    <a:schemeClr val="tx1"/>
                  </a:solidFill>
                </a:rPr>
                <a:t>매출</a:t>
              </a:r>
              <a:r>
                <a:rPr lang="en-US" altLang="ko-KR" b="1" dirty="0">
                  <a:solidFill>
                    <a:schemeClr val="tx1"/>
                  </a:solidFill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</a:rPr>
                <a:t>및</a:t>
              </a:r>
              <a:r>
                <a:rPr lang="en-US" altLang="ko-KR" b="1" dirty="0">
                  <a:solidFill>
                    <a:schemeClr val="tx1"/>
                  </a:solidFill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</a:rPr>
                <a:t>정산 관리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b="1" dirty="0">
                  <a:solidFill>
                    <a:schemeClr val="tx1"/>
                  </a:solidFill>
                </a:rPr>
                <a:t>기사관리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b="1" dirty="0" err="1">
                  <a:solidFill>
                    <a:schemeClr val="tx1"/>
                  </a:solidFill>
                </a:rPr>
                <a:t>매칭관리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(</a:t>
              </a:r>
              <a:r>
                <a:rPr lang="ko-KR" altLang="en-US" b="1" dirty="0">
                  <a:solidFill>
                    <a:schemeClr val="tx1"/>
                  </a:solidFill>
                </a:rPr>
                <a:t>기사</a:t>
              </a:r>
              <a:r>
                <a:rPr lang="en-US" altLang="ko-KR" b="1" dirty="0">
                  <a:solidFill>
                    <a:schemeClr val="tx1"/>
                  </a:solidFill>
                </a:rPr>
                <a:t>-</a:t>
              </a:r>
              <a:r>
                <a:rPr lang="ko-KR" altLang="en-US" b="1" dirty="0">
                  <a:solidFill>
                    <a:schemeClr val="tx1"/>
                  </a:solidFill>
                </a:rPr>
                <a:t>손님</a:t>
              </a:r>
              <a:r>
                <a:rPr lang="en-US" altLang="ko-KR" b="1" dirty="0">
                  <a:solidFill>
                    <a:schemeClr val="tx1"/>
                  </a:solidFill>
                </a:rPr>
                <a:t>)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b="1" dirty="0" err="1">
                  <a:solidFill>
                    <a:schemeClr val="tx1"/>
                  </a:solidFill>
                </a:rPr>
                <a:t>채팅봇</a:t>
              </a:r>
              <a:r>
                <a:rPr lang="ko-KR" altLang="en-US" b="1" dirty="0">
                  <a:solidFill>
                    <a:schemeClr val="tx1"/>
                  </a:solidFill>
                </a:rPr>
                <a:t> 관리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자유형 32">
              <a:extLst>
                <a:ext uri="{FF2B5EF4-FFF2-40B4-BE49-F238E27FC236}">
                  <a16:creationId xmlns:a16="http://schemas.microsoft.com/office/drawing/2014/main" id="{99114529-26ED-4178-AA9F-4E2B06A6A3B5}"/>
                </a:ext>
              </a:extLst>
            </p:cNvPr>
            <p:cNvSpPr/>
            <p:nvPr/>
          </p:nvSpPr>
          <p:spPr>
            <a:xfrm rot="18946382">
              <a:off x="5875035" y="1947811"/>
              <a:ext cx="697455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CEE9FE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04588DB-C8A1-40E8-B5BD-20F7E213F54F}"/>
              </a:ext>
            </a:extLst>
          </p:cNvPr>
          <p:cNvGrpSpPr/>
          <p:nvPr/>
        </p:nvGrpSpPr>
        <p:grpSpPr>
          <a:xfrm>
            <a:off x="8663584" y="2301776"/>
            <a:ext cx="3102638" cy="3622443"/>
            <a:chOff x="8882886" y="1937982"/>
            <a:chExt cx="3102638" cy="362244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8E256B7-01EB-44AF-902C-4EB784BAE36C}"/>
                </a:ext>
              </a:extLst>
            </p:cNvPr>
            <p:cNvSpPr/>
            <p:nvPr/>
          </p:nvSpPr>
          <p:spPr>
            <a:xfrm>
              <a:off x="9160102" y="2069780"/>
              <a:ext cx="2825422" cy="599412"/>
            </a:xfrm>
            <a:prstGeom prst="rect">
              <a:avLst/>
            </a:prstGeom>
            <a:solidFill>
              <a:srgbClr val="40699A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prstClr val="white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공통사항</a:t>
              </a:r>
              <a:endParaRPr lang="en-US" altLang="ko-KR" sz="2800" b="1" dirty="0">
                <a:solidFill>
                  <a:prstClr val="white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C055923-3D87-41A5-9000-568600C1DB96}"/>
                </a:ext>
              </a:extLst>
            </p:cNvPr>
            <p:cNvSpPr/>
            <p:nvPr/>
          </p:nvSpPr>
          <p:spPr>
            <a:xfrm>
              <a:off x="9160102" y="2669192"/>
              <a:ext cx="2825422" cy="289123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Ins="252000" rtlCol="0" anchor="ctr"/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b="1" dirty="0">
                  <a:solidFill>
                    <a:schemeClr val="tx1"/>
                  </a:solidFill>
                </a:rPr>
                <a:t>업체 서비스 소개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b="1" dirty="0" err="1">
                  <a:solidFill>
                    <a:schemeClr val="tx1"/>
                  </a:solidFill>
                </a:rPr>
                <a:t>채팅봇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자유형 32">
              <a:extLst>
                <a:ext uri="{FF2B5EF4-FFF2-40B4-BE49-F238E27FC236}">
                  <a16:creationId xmlns:a16="http://schemas.microsoft.com/office/drawing/2014/main" id="{6D1F2FC2-F63F-441C-B167-99827E45A939}"/>
                </a:ext>
              </a:extLst>
            </p:cNvPr>
            <p:cNvSpPr/>
            <p:nvPr/>
          </p:nvSpPr>
          <p:spPr>
            <a:xfrm rot="18946382">
              <a:off x="8882886" y="1937982"/>
              <a:ext cx="697455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CEE9FE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520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2668</TotalTime>
  <Words>1640</Words>
  <Application>Microsoft Office PowerPoint</Application>
  <PresentationFormat>와이드스크린</PresentationFormat>
  <Paragraphs>711</Paragraphs>
  <Slides>59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8" baseType="lpstr">
      <vt:lpstr>맑은 고딕</vt:lpstr>
      <vt:lpstr>Pretendard SemiBold</vt:lpstr>
      <vt:lpstr>DX하늘구름 Std</vt:lpstr>
      <vt:lpstr>THE외계인설명서</vt:lpstr>
      <vt:lpstr>배달의민족 주아</vt:lpstr>
      <vt:lpstr>Arial</vt:lpstr>
      <vt:lpstr>여기어때 잘난체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qlqlel0909@naver.com</dc:creator>
  <cp:lastModifiedBy>Jeon munki</cp:lastModifiedBy>
  <cp:revision>58</cp:revision>
  <dcterms:created xsi:type="dcterms:W3CDTF">2022-08-05T07:46:21Z</dcterms:created>
  <dcterms:modified xsi:type="dcterms:W3CDTF">2022-09-07T15:16:58Z</dcterms:modified>
</cp:coreProperties>
</file>